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6858000" cy="9906000" type="A4"/>
  <p:notesSz cx="6742113" cy="971708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C8C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4302" y="120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67ADB5-0498-4AE5-BA09-A3B0F084B3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AAF54E-48FD-4ACB-8254-01051F37D7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2D04FD-F671-4AB8-9A17-A8AB062B46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1D9B7-0853-4946-B191-118672BBFF4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77536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1362AA-AF9E-4867-B077-B789FD3D42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757E306-976F-4821-BF0C-B0EF715003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F8583D-D84D-4AF6-94FE-82022A90A8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BDA94-9847-448C-B14E-5D45C7F0DDC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54058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E3D92A-2612-44C6-B237-0439B19F74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CDF4BC-3F44-4E0F-8D26-5FEC96EDB9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B2BAB9-3E19-415C-9C46-51D5EB5C03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42C30-CAD0-4417-9813-8C1D653635E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27884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B1E0A5-6572-4BEA-B1B3-BF3AE99A53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F49585-0ACB-4884-B14F-C34DFE9B9B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B43FF9-D691-469F-9291-F2248E02C9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B9EC1-AEAE-4D1D-84D6-85FC9ACEA08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0911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539905-A97F-4AB5-A822-E0CE823A0D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18E2FF-F68B-44C3-9511-286B157603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B955AA-6420-4FA0-A65E-E1EDC0EB24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6AB00-B2C0-48E1-992A-8194661BB90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5589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DCADD7-0833-4BAD-A236-6A40449E77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9F4B7D-4056-4F77-B2F1-B83BF61DC1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46D43B-DD08-4B40-B54E-B1F3CB91BB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9D970-8F3D-401B-91F5-67F826E836A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007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91C8121-9565-4107-84F8-B8CE05E832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78DC8BF-6234-4CAE-AE24-2B0A8CE67B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C8D9D82-A0D6-4356-9B51-ABC8FD4772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2E2D5-1925-4399-BE14-E98271B96EC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09454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82ED946-886D-4793-BC32-3C4706D70F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914BC80-EA37-498D-B6C6-DC69DAA880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B242527-FFBF-442A-A388-9DD8F0D5A1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CD640-85D1-4B22-BC84-888D5F4A6A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9708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04F0722-5F62-4917-B2AB-506BDFBC50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034685F-B393-4A7A-BB2F-8EC8C4F2BC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149BE58-38D0-4413-B334-5A4DB98833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E85E9-0BB4-40C8-B773-37EC3065D9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80013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BC0F22-BAE7-48D5-B616-7CF9F049E8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CEE323-A3A3-4F96-A2FA-EA8747CA3C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EE0A14-B430-4E5D-94FA-419204F2A4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B8E6B-EB82-4F68-8D3E-96ED0C9EAD4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01411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1BFF4F-BE8B-46F0-8CFD-C1BCD2A9F9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3C050F-31E0-43F1-86EA-948C4800A7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216A79-32B0-400A-A330-ED4E8D8D06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39F14-2453-44B9-BBEA-29790CCD9AA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64823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214CF70-FA66-47E6-A967-CC23F37037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Format des Titel-Masters zu bearbeiten.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49C22AA-1560-44B9-B056-06824E0B99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CA0EC18-59ED-4A2E-BE3F-E6573656076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049F91F-3EDB-4D9C-8977-2A2508ED6AC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015F761-21A4-44EA-BCE0-993A55AFB7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05BC2AB-1ED6-442F-9DBD-0226A5B89C4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2">
            <a:extLst>
              <a:ext uri="{FF2B5EF4-FFF2-40B4-BE49-F238E27FC236}">
                <a16:creationId xmlns:a16="http://schemas.microsoft.com/office/drawing/2014/main" id="{3A920439-2EAE-4AC7-BAD8-C74A587060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791200"/>
            <a:ext cx="3200400" cy="177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de-DE" altLang="de-DE" sz="2000">
                <a:latin typeface="Helvetica" panose="020B0604020202020204" pitchFamily="34" charset="0"/>
              </a:rPr>
              <a:t>Sandra Mustermann</a:t>
            </a:r>
            <a:endParaRPr lang="de-DE" altLang="de-DE" sz="2000" dirty="0">
              <a:latin typeface="Helvetica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de-DE" altLang="de-DE" sz="2000" dirty="0">
              <a:latin typeface="Helvetica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de-DE" altLang="de-DE" sz="2000" dirty="0">
                <a:latin typeface="Helvetica" panose="020B0604020202020204" pitchFamily="34" charset="0"/>
              </a:rPr>
              <a:t>Halbautomatische Passpunktbestimmung aus Laserdaten</a:t>
            </a:r>
            <a:endParaRPr lang="de-DE" altLang="de-DE" sz="2000" dirty="0">
              <a:latin typeface="Arial" panose="020B0604020202020204" pitchFamily="34" charset="0"/>
            </a:endParaRPr>
          </a:p>
        </p:txBody>
      </p:sp>
      <p:sp>
        <p:nvSpPr>
          <p:cNvPr id="149" name="Rectangle 16">
            <a:extLst>
              <a:ext uri="{FF2B5EF4-FFF2-40B4-BE49-F238E27FC236}">
                <a16:creationId xmlns:a16="http://schemas.microsoft.com/office/drawing/2014/main" id="{6A0DF435-B983-4C74-819C-FC050E53E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704" y="8496300"/>
            <a:ext cx="914400" cy="8763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de-DE" altLang="de-DE" sz="2400"/>
          </a:p>
        </p:txBody>
      </p:sp>
      <p:sp>
        <p:nvSpPr>
          <p:cNvPr id="150" name="Line 18">
            <a:extLst>
              <a:ext uri="{FF2B5EF4-FFF2-40B4-BE49-F238E27FC236}">
                <a16:creationId xmlns:a16="http://schemas.microsoft.com/office/drawing/2014/main" id="{3D83BA67-D597-4CD4-9CEE-E6867F6D30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60104" y="381000"/>
            <a:ext cx="0" cy="914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51" name="Text Box 24">
            <a:extLst>
              <a:ext uri="{FF2B5EF4-FFF2-40B4-BE49-F238E27FC236}">
                <a16:creationId xmlns:a16="http://schemas.microsoft.com/office/drawing/2014/main" id="{E0659618-8F21-42C6-8E2B-C16ED8F8E04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398265" y="5048370"/>
            <a:ext cx="8075613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de-DE" altLang="de-DE" sz="5000" dirty="0" err="1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masterarbeit</a:t>
            </a:r>
            <a:r>
              <a:rPr lang="de-DE" altLang="de-DE" sz="5000" dirty="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</a:rPr>
              <a:t> am ifp</a:t>
            </a:r>
            <a:endParaRPr lang="de-DE" altLang="de-DE" sz="5000" dirty="0">
              <a:solidFill>
                <a:schemeClr val="bg1">
                  <a:lumMod val="85000"/>
                </a:schemeClr>
              </a:solidFill>
              <a:latin typeface="Broadway BT" pitchFamily="82" charset="0"/>
            </a:endParaRPr>
          </a:p>
        </p:txBody>
      </p:sp>
      <p:sp>
        <p:nvSpPr>
          <p:cNvPr id="152" name="Text Box 3">
            <a:extLst>
              <a:ext uri="{FF2B5EF4-FFF2-40B4-BE49-F238E27FC236}">
                <a16:creationId xmlns:a16="http://schemas.microsoft.com/office/drawing/2014/main" id="{33FBA7F9-4870-46C9-83FC-6D267BC17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8991600"/>
            <a:ext cx="3581400" cy="504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de-DE" altLang="de-DE" sz="1400" dirty="0">
                <a:latin typeface="Helvetica" panose="020B0604020202020204" pitchFamily="34" charset="0"/>
              </a:rPr>
              <a:t>Betreuer: M.Sc. Philipp Schneider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de-DE" altLang="de-DE" sz="1400" dirty="0">
                <a:latin typeface="Helvetica" panose="020B0604020202020204" pitchFamily="34" charset="0"/>
              </a:rPr>
              <a:t>Prüfer: Prof. Dr.-Ing. Uwe Sörgel</a:t>
            </a:r>
          </a:p>
        </p:txBody>
      </p:sp>
      <p:grpSp>
        <p:nvGrpSpPr>
          <p:cNvPr id="289" name="Group 25">
            <a:extLst>
              <a:ext uri="{FF2B5EF4-FFF2-40B4-BE49-F238E27FC236}">
                <a16:creationId xmlns:a16="http://schemas.microsoft.com/office/drawing/2014/main" id="{7CA4A5F1-B16A-492C-8CAA-BB65891FDFD5}"/>
              </a:ext>
            </a:extLst>
          </p:cNvPr>
          <p:cNvGrpSpPr>
            <a:grpSpLocks/>
          </p:cNvGrpSpPr>
          <p:nvPr/>
        </p:nvGrpSpPr>
        <p:grpSpPr bwMode="auto">
          <a:xfrm>
            <a:off x="898798" y="8769424"/>
            <a:ext cx="1162050" cy="549275"/>
            <a:chOff x="624" y="5750"/>
            <a:chExt cx="732" cy="346"/>
          </a:xfrm>
        </p:grpSpPr>
        <p:sp>
          <p:nvSpPr>
            <p:cNvPr id="290" name="Rectangle 11">
              <a:extLst>
                <a:ext uri="{FF2B5EF4-FFF2-40B4-BE49-F238E27FC236}">
                  <a16:creationId xmlns:a16="http://schemas.microsoft.com/office/drawing/2014/main" id="{2A79090F-5082-4274-8787-E48A812402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5808"/>
              <a:ext cx="119" cy="214"/>
            </a:xfrm>
            <a:prstGeom prst="rect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de-DE" altLang="de-DE" sz="2400"/>
            </a:p>
          </p:txBody>
        </p:sp>
        <p:sp>
          <p:nvSpPr>
            <p:cNvPr id="291" name="Rectangle 12">
              <a:extLst>
                <a:ext uri="{FF2B5EF4-FFF2-40B4-BE49-F238E27FC236}">
                  <a16:creationId xmlns:a16="http://schemas.microsoft.com/office/drawing/2014/main" id="{F06EC65C-57A4-4092-A4CB-85B1E1E412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5750"/>
              <a:ext cx="588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de-DE" sz="3600">
                  <a:solidFill>
                    <a:srgbClr val="000000"/>
                  </a:solidFill>
                  <a:latin typeface="Arial" panose="020B0604020202020204" pitchFamily="34" charset="0"/>
                </a:rPr>
                <a:t>ifp</a:t>
              </a:r>
              <a:endParaRPr lang="de-DE" altLang="de-DE" sz="8000">
                <a:latin typeface="Arial" panose="020B0604020202020204" pitchFamily="34" charset="0"/>
              </a:endParaRPr>
            </a:p>
          </p:txBody>
        </p:sp>
      </p:grpSp>
      <p:grpSp>
        <p:nvGrpSpPr>
          <p:cNvPr id="146" name="Gruppieren 12">
            <a:extLst>
              <a:ext uri="{FF2B5EF4-FFF2-40B4-BE49-F238E27FC236}">
                <a16:creationId xmlns:a16="http://schemas.microsoft.com/office/drawing/2014/main" id="{D764AF9B-B6A7-4D98-B9F6-3D0839069C6E}"/>
              </a:ext>
            </a:extLst>
          </p:cNvPr>
          <p:cNvGrpSpPr>
            <a:grpSpLocks/>
          </p:cNvGrpSpPr>
          <p:nvPr/>
        </p:nvGrpSpPr>
        <p:grpSpPr bwMode="auto">
          <a:xfrm>
            <a:off x="3122265" y="492125"/>
            <a:ext cx="2466975" cy="539750"/>
            <a:chOff x="472639" y="410903"/>
            <a:chExt cx="2466491" cy="540000"/>
          </a:xfrm>
        </p:grpSpPr>
        <p:grpSp>
          <p:nvGrpSpPr>
            <p:cNvPr id="147" name="Gruppieren 146">
              <a:extLst>
                <a:ext uri="{FF2B5EF4-FFF2-40B4-BE49-F238E27FC236}">
                  <a16:creationId xmlns:a16="http://schemas.microsoft.com/office/drawing/2014/main" id="{880B015A-8C5E-4F3A-A00D-C86D3B116188}"/>
                </a:ext>
              </a:extLst>
            </p:cNvPr>
            <p:cNvGrpSpPr/>
            <p:nvPr/>
          </p:nvGrpSpPr>
          <p:grpSpPr>
            <a:xfrm>
              <a:off x="472639" y="410903"/>
              <a:ext cx="540000" cy="540000"/>
              <a:chOff x="393866" y="342419"/>
              <a:chExt cx="430857" cy="436588"/>
            </a:xfrm>
            <a:solidFill>
              <a:srgbClr val="3D444F"/>
            </a:solidFill>
          </p:grpSpPr>
          <p:sp>
            <p:nvSpPr>
              <p:cNvPr id="292" name="Ellipse 291">
                <a:extLst>
                  <a:ext uri="{FF2B5EF4-FFF2-40B4-BE49-F238E27FC236}">
                    <a16:creationId xmlns:a16="http://schemas.microsoft.com/office/drawing/2014/main" id="{EA8AC7F8-7911-4254-ACC9-C2DA8612FB8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47713" y="69960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293" name="Ellipse 292">
                <a:extLst>
                  <a:ext uri="{FF2B5EF4-FFF2-40B4-BE49-F238E27FC236}">
                    <a16:creationId xmlns:a16="http://schemas.microsoft.com/office/drawing/2014/main" id="{7A7DDE59-6B98-440D-8879-7991054E452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319" y="54720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294" name="Ellipse 293">
                <a:extLst>
                  <a:ext uri="{FF2B5EF4-FFF2-40B4-BE49-F238E27FC236}">
                    <a16:creationId xmlns:a16="http://schemas.microsoft.com/office/drawing/2014/main" id="{6E725530-694A-43EF-81EB-A5075194FD5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317" y="75200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295" name="Ellipse 294">
                <a:extLst>
                  <a:ext uri="{FF2B5EF4-FFF2-40B4-BE49-F238E27FC236}">
                    <a16:creationId xmlns:a16="http://schemas.microsoft.com/office/drawing/2014/main" id="{DC750834-1E77-49A4-9C2E-ADEB329E688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313" y="68531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296" name="Ellipse 295">
                <a:extLst>
                  <a:ext uri="{FF2B5EF4-FFF2-40B4-BE49-F238E27FC236}">
                    <a16:creationId xmlns:a16="http://schemas.microsoft.com/office/drawing/2014/main" id="{BBD88C6D-B2B0-4DA7-9D22-02EC3BF90AB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306" y="630554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297" name="Ellipse 296">
                <a:extLst>
                  <a:ext uri="{FF2B5EF4-FFF2-40B4-BE49-F238E27FC236}">
                    <a16:creationId xmlns:a16="http://schemas.microsoft.com/office/drawing/2014/main" id="{615906A2-9B42-4592-B838-D8E2D35D521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5309" y="58530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298" name="Ellipse 297">
                <a:extLst>
                  <a:ext uri="{FF2B5EF4-FFF2-40B4-BE49-F238E27FC236}">
                    <a16:creationId xmlns:a16="http://schemas.microsoft.com/office/drawing/2014/main" id="{A7AD7BBF-0A2A-4430-B8E0-846EE9DEB59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14361" y="56625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299" name="Ellipse 298">
                <a:extLst>
                  <a:ext uri="{FF2B5EF4-FFF2-40B4-BE49-F238E27FC236}">
                    <a16:creationId xmlns:a16="http://schemas.microsoft.com/office/drawing/2014/main" id="{42B68697-F4B9-46A6-B99C-1F6652EB3A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33413" y="58531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00" name="Ellipse 299">
                <a:extLst>
                  <a:ext uri="{FF2B5EF4-FFF2-40B4-BE49-F238E27FC236}">
                    <a16:creationId xmlns:a16="http://schemas.microsoft.com/office/drawing/2014/main" id="{C74CC683-BDCE-4E29-963E-18A062E5239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33411" y="62817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01" name="Ellipse 300">
                <a:extLst>
                  <a:ext uri="{FF2B5EF4-FFF2-40B4-BE49-F238E27FC236}">
                    <a16:creationId xmlns:a16="http://schemas.microsoft.com/office/drawing/2014/main" id="{7816FE3D-002C-4023-8574-7AD0464CBAF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16744" y="71389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02" name="Ellipse 301">
                <a:extLst>
                  <a:ext uri="{FF2B5EF4-FFF2-40B4-BE49-F238E27FC236}">
                    <a16:creationId xmlns:a16="http://schemas.microsoft.com/office/drawing/2014/main" id="{318380BF-778B-4714-884A-FEF6615A971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14359" y="606738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03" name="Ellipse 302">
                <a:extLst>
                  <a:ext uri="{FF2B5EF4-FFF2-40B4-BE49-F238E27FC236}">
                    <a16:creationId xmlns:a16="http://schemas.microsoft.com/office/drawing/2014/main" id="{555C2A3C-43A5-49BA-A285-DB98002923E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52457" y="60435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04" name="Ellipse 303">
                <a:extLst>
                  <a:ext uri="{FF2B5EF4-FFF2-40B4-BE49-F238E27FC236}">
                    <a16:creationId xmlns:a16="http://schemas.microsoft.com/office/drawing/2014/main" id="{D0C82457-BC34-49CA-BCB5-E472EEA4AE9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19137" y="67103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05" name="Ellipse 304">
                <a:extLst>
                  <a:ext uri="{FF2B5EF4-FFF2-40B4-BE49-F238E27FC236}">
                    <a16:creationId xmlns:a16="http://schemas.microsoft.com/office/drawing/2014/main" id="{CFD2880B-CEEE-46C1-9AD0-E4C2F3BD226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97702" y="64721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06" name="Ellipse 305">
                <a:extLst>
                  <a:ext uri="{FF2B5EF4-FFF2-40B4-BE49-F238E27FC236}">
                    <a16:creationId xmlns:a16="http://schemas.microsoft.com/office/drawing/2014/main" id="{D7C90A38-BD5B-4267-B40E-6CD337FB6A2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3888" y="62340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07" name="Ellipse 306">
                <a:extLst>
                  <a:ext uri="{FF2B5EF4-FFF2-40B4-BE49-F238E27FC236}">
                    <a16:creationId xmlns:a16="http://schemas.microsoft.com/office/drawing/2014/main" id="{3E8AF286-5B42-4C1F-B34D-94CB1CEFFF9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16741" y="654368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08" name="Ellipse 307">
                <a:extLst>
                  <a:ext uri="{FF2B5EF4-FFF2-40B4-BE49-F238E27FC236}">
                    <a16:creationId xmlns:a16="http://schemas.microsoft.com/office/drawing/2014/main" id="{028C4292-F89B-4874-A07D-BFDFD18C821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54844" y="65198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09" name="Ellipse 308">
                <a:extLst>
                  <a:ext uri="{FF2B5EF4-FFF2-40B4-BE49-F238E27FC236}">
                    <a16:creationId xmlns:a16="http://schemas.microsoft.com/office/drawing/2014/main" id="{1ADB865F-6A3E-466D-B58F-AB0AE5841CB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38175" y="68532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10" name="Ellipse 309">
                <a:extLst>
                  <a:ext uri="{FF2B5EF4-FFF2-40B4-BE49-F238E27FC236}">
                    <a16:creationId xmlns:a16="http://schemas.microsoft.com/office/drawing/2014/main" id="{72F4261B-6F31-49C3-843A-17565EFB5E4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8654" y="678182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11" name="Ellipse 310">
                <a:extLst>
                  <a:ext uri="{FF2B5EF4-FFF2-40B4-BE49-F238E27FC236}">
                    <a16:creationId xmlns:a16="http://schemas.microsoft.com/office/drawing/2014/main" id="{A97C08A1-5C95-4703-B521-F2BDB61073D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59606" y="71389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12" name="Ellipse 311">
                <a:extLst>
                  <a:ext uri="{FF2B5EF4-FFF2-40B4-BE49-F238E27FC236}">
                    <a16:creationId xmlns:a16="http://schemas.microsoft.com/office/drawing/2014/main" id="{EDFDB936-5057-4FF0-8732-08A930D8655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04845" y="70913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13" name="Ellipse 312">
                <a:extLst>
                  <a:ext uri="{FF2B5EF4-FFF2-40B4-BE49-F238E27FC236}">
                    <a16:creationId xmlns:a16="http://schemas.microsoft.com/office/drawing/2014/main" id="{C5921BB5-9699-45A6-B778-7BC8A6DA2F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85797" y="74009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14" name="Ellipse 313">
                <a:extLst>
                  <a:ext uri="{FF2B5EF4-FFF2-40B4-BE49-F238E27FC236}">
                    <a16:creationId xmlns:a16="http://schemas.microsoft.com/office/drawing/2014/main" id="{98ABE742-73FA-4FBF-9448-F592B6DFBC1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40556" y="74723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15" name="Ellipse 314">
                <a:extLst>
                  <a:ext uri="{FF2B5EF4-FFF2-40B4-BE49-F238E27FC236}">
                    <a16:creationId xmlns:a16="http://schemas.microsoft.com/office/drawing/2014/main" id="{78C3B35D-7C7C-4BDE-9D8C-ADE8218DC4A1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797723" y="54721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16" name="Ellipse 315">
                <a:extLst>
                  <a:ext uri="{FF2B5EF4-FFF2-40B4-BE49-F238E27FC236}">
                    <a16:creationId xmlns:a16="http://schemas.microsoft.com/office/drawing/2014/main" id="{FA85AC10-C911-40C6-824C-55CF885F6D50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733411" y="54721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17" name="Ellipse 316">
                <a:extLst>
                  <a:ext uri="{FF2B5EF4-FFF2-40B4-BE49-F238E27FC236}">
                    <a16:creationId xmlns:a16="http://schemas.microsoft.com/office/drawing/2014/main" id="{7CC3A9D7-3966-4072-8981-988FB1891E99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678650" y="54482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18" name="Ellipse 317">
                <a:extLst>
                  <a:ext uri="{FF2B5EF4-FFF2-40B4-BE49-F238E27FC236}">
                    <a16:creationId xmlns:a16="http://schemas.microsoft.com/office/drawing/2014/main" id="{F382C9B9-E77D-4EE5-8D97-37654B45E198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633405" y="544830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19" name="Ellipse 318">
                <a:extLst>
                  <a:ext uri="{FF2B5EF4-FFF2-40B4-BE49-F238E27FC236}">
                    <a16:creationId xmlns:a16="http://schemas.microsoft.com/office/drawing/2014/main" id="{496A04BF-C408-4D14-BD80-9018E02ACDF6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678649" y="582932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20" name="Ellipse 319">
                <a:extLst>
                  <a:ext uri="{FF2B5EF4-FFF2-40B4-BE49-F238E27FC236}">
                    <a16:creationId xmlns:a16="http://schemas.microsoft.com/office/drawing/2014/main" id="{56420029-6E33-4497-A59C-F244173092C5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764377" y="56626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21" name="Ellipse 320">
                <a:extLst>
                  <a:ext uri="{FF2B5EF4-FFF2-40B4-BE49-F238E27FC236}">
                    <a16:creationId xmlns:a16="http://schemas.microsoft.com/office/drawing/2014/main" id="{F387C67D-539C-4253-9576-2255FFD60DFA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654834" y="563880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22" name="Ellipse 321">
                <a:extLst>
                  <a:ext uri="{FF2B5EF4-FFF2-40B4-BE49-F238E27FC236}">
                    <a16:creationId xmlns:a16="http://schemas.microsoft.com/office/drawing/2014/main" id="{C0B2AE0B-6391-459B-BBDF-C110F2C8B205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704846" y="566262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23" name="Ellipse 322">
                <a:extLst>
                  <a:ext uri="{FF2B5EF4-FFF2-40B4-BE49-F238E27FC236}">
                    <a16:creationId xmlns:a16="http://schemas.microsoft.com/office/drawing/2014/main" id="{04EEC04A-2B53-46B4-9819-C71691F245E3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702459" y="60436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24" name="Ellipse 323">
                <a:extLst>
                  <a:ext uri="{FF2B5EF4-FFF2-40B4-BE49-F238E27FC236}">
                    <a16:creationId xmlns:a16="http://schemas.microsoft.com/office/drawing/2014/main" id="{F503C0A3-0E65-45A5-A1D3-DBAD68FFE2C4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733418" y="587696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25" name="Ellipse 324">
                <a:extLst>
                  <a:ext uri="{FF2B5EF4-FFF2-40B4-BE49-F238E27FC236}">
                    <a16:creationId xmlns:a16="http://schemas.microsoft.com/office/drawing/2014/main" id="{895557E2-3465-4C81-B36E-0A4CB73EE040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728660" y="630556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26" name="Ellipse 325">
                <a:extLst>
                  <a:ext uri="{FF2B5EF4-FFF2-40B4-BE49-F238E27FC236}">
                    <a16:creationId xmlns:a16="http://schemas.microsoft.com/office/drawing/2014/main" id="{795FB351-6DC2-439B-AD8F-FDD3FA2D4A18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761994" y="60912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27" name="Ellipse 326">
                <a:extLst>
                  <a:ext uri="{FF2B5EF4-FFF2-40B4-BE49-F238E27FC236}">
                    <a16:creationId xmlns:a16="http://schemas.microsoft.com/office/drawing/2014/main" id="{1CCC48D5-0BE7-476B-B9C7-ABB837F81804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757230" y="654366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28" name="Ellipse 327">
                <a:extLst>
                  <a:ext uri="{FF2B5EF4-FFF2-40B4-BE49-F238E27FC236}">
                    <a16:creationId xmlns:a16="http://schemas.microsoft.com/office/drawing/2014/main" id="{158B3879-9770-4E42-B3E3-819DF7A94A59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790571" y="635318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29" name="Ellipse 328">
                <a:extLst>
                  <a:ext uri="{FF2B5EF4-FFF2-40B4-BE49-F238E27FC236}">
                    <a16:creationId xmlns:a16="http://schemas.microsoft.com/office/drawing/2014/main" id="{B3111519-7325-4BC1-BBE2-243667CBBA10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797711" y="59007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30" name="Ellipse 329">
                <a:extLst>
                  <a:ext uri="{FF2B5EF4-FFF2-40B4-BE49-F238E27FC236}">
                    <a16:creationId xmlns:a16="http://schemas.microsoft.com/office/drawing/2014/main" id="{4A7FBDFE-5AA1-4088-B248-1B1537FB2938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747712" y="39481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31" name="Ellipse 330">
                <a:extLst>
                  <a:ext uri="{FF2B5EF4-FFF2-40B4-BE49-F238E27FC236}">
                    <a16:creationId xmlns:a16="http://schemas.microsoft.com/office/drawing/2014/main" id="{2792CDEB-07B9-4765-B3DD-F63B2EACAFF9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595316" y="34241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32" name="Ellipse 331">
                <a:extLst>
                  <a:ext uri="{FF2B5EF4-FFF2-40B4-BE49-F238E27FC236}">
                    <a16:creationId xmlns:a16="http://schemas.microsoft.com/office/drawing/2014/main" id="{9F4F3270-5226-42FA-9C59-DE5CAA05E5D6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595312" y="40911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33" name="Ellipse 332">
                <a:extLst>
                  <a:ext uri="{FF2B5EF4-FFF2-40B4-BE49-F238E27FC236}">
                    <a16:creationId xmlns:a16="http://schemas.microsoft.com/office/drawing/2014/main" id="{10B9886A-84B3-449F-B862-8F7AAE5176DB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595305" y="463872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34" name="Ellipse 333">
                <a:extLst>
                  <a:ext uri="{FF2B5EF4-FFF2-40B4-BE49-F238E27FC236}">
                    <a16:creationId xmlns:a16="http://schemas.microsoft.com/office/drawing/2014/main" id="{F7C45994-F2D6-4127-94F2-6C183153EC3B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595308" y="50911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35" name="Ellipse 334">
                <a:extLst>
                  <a:ext uri="{FF2B5EF4-FFF2-40B4-BE49-F238E27FC236}">
                    <a16:creationId xmlns:a16="http://schemas.microsoft.com/office/drawing/2014/main" id="{BF5B2E7B-B497-4DA5-A11D-34168D81671D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14360" y="52816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36" name="Ellipse 335">
                <a:extLst>
                  <a:ext uri="{FF2B5EF4-FFF2-40B4-BE49-F238E27FC236}">
                    <a16:creationId xmlns:a16="http://schemas.microsoft.com/office/drawing/2014/main" id="{CB6E9CFA-D2C6-4BA5-91D5-3AC3AAF749E9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33412" y="50911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37" name="Ellipse 336">
                <a:extLst>
                  <a:ext uri="{FF2B5EF4-FFF2-40B4-BE49-F238E27FC236}">
                    <a16:creationId xmlns:a16="http://schemas.microsoft.com/office/drawing/2014/main" id="{3A5360C6-D14C-4ECC-BDC7-071ABD87EDE1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33410" y="46625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38" name="Ellipse 337">
                <a:extLst>
                  <a:ext uri="{FF2B5EF4-FFF2-40B4-BE49-F238E27FC236}">
                    <a16:creationId xmlns:a16="http://schemas.microsoft.com/office/drawing/2014/main" id="{C9BC7EE6-B81A-48E9-8E7D-F7302184C0C5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16743" y="38052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39" name="Ellipse 338">
                <a:extLst>
                  <a:ext uri="{FF2B5EF4-FFF2-40B4-BE49-F238E27FC236}">
                    <a16:creationId xmlns:a16="http://schemas.microsoft.com/office/drawing/2014/main" id="{B6AAC6E7-01EA-419D-A2B5-BC1FE01625ED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14358" y="487688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40" name="Ellipse 339">
                <a:extLst>
                  <a:ext uri="{FF2B5EF4-FFF2-40B4-BE49-F238E27FC236}">
                    <a16:creationId xmlns:a16="http://schemas.microsoft.com/office/drawing/2014/main" id="{0DCFD745-86F3-434B-9164-1589AB8F3C97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52456" y="49006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41" name="Ellipse 340">
                <a:extLst>
                  <a:ext uri="{FF2B5EF4-FFF2-40B4-BE49-F238E27FC236}">
                    <a16:creationId xmlns:a16="http://schemas.microsoft.com/office/drawing/2014/main" id="{2674724A-5F66-4C3C-93F7-B55865AD9667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719136" y="42339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42" name="Ellipse 341">
                <a:extLst>
                  <a:ext uri="{FF2B5EF4-FFF2-40B4-BE49-F238E27FC236}">
                    <a16:creationId xmlns:a16="http://schemas.microsoft.com/office/drawing/2014/main" id="{DF3642FF-44F0-4E3A-BE96-D4F0796735E1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97701" y="44720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43" name="Ellipse 342">
                <a:extLst>
                  <a:ext uri="{FF2B5EF4-FFF2-40B4-BE49-F238E27FC236}">
                    <a16:creationId xmlns:a16="http://schemas.microsoft.com/office/drawing/2014/main" id="{F7042C8E-FBB6-4BD8-B60A-1ED2821358EF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73887" y="47101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44" name="Ellipse 343">
                <a:extLst>
                  <a:ext uri="{FF2B5EF4-FFF2-40B4-BE49-F238E27FC236}">
                    <a16:creationId xmlns:a16="http://schemas.microsoft.com/office/drawing/2014/main" id="{C49A3E97-5115-446B-B502-06928D6A90A2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16740" y="440058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45" name="Ellipse 344">
                <a:extLst>
                  <a:ext uri="{FF2B5EF4-FFF2-40B4-BE49-F238E27FC236}">
                    <a16:creationId xmlns:a16="http://schemas.microsoft.com/office/drawing/2014/main" id="{88B65A70-5E0A-4195-8616-69BFA3755E4D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54843" y="44244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46" name="Ellipse 345">
                <a:extLst>
                  <a:ext uri="{FF2B5EF4-FFF2-40B4-BE49-F238E27FC236}">
                    <a16:creationId xmlns:a16="http://schemas.microsoft.com/office/drawing/2014/main" id="{710BB264-1E49-4658-8169-7348E77E5D24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38174" y="40910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47" name="Ellipse 346">
                <a:extLst>
                  <a:ext uri="{FF2B5EF4-FFF2-40B4-BE49-F238E27FC236}">
                    <a16:creationId xmlns:a16="http://schemas.microsoft.com/office/drawing/2014/main" id="{2C2B820A-C66E-4D3F-A573-22E10B208323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78653" y="416244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48" name="Ellipse 347">
                <a:extLst>
                  <a:ext uri="{FF2B5EF4-FFF2-40B4-BE49-F238E27FC236}">
                    <a16:creationId xmlns:a16="http://schemas.microsoft.com/office/drawing/2014/main" id="{462CF644-CD36-43B5-8681-3C3A96E6A1DC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59605" y="38052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49" name="Ellipse 348">
                <a:extLst>
                  <a:ext uri="{FF2B5EF4-FFF2-40B4-BE49-F238E27FC236}">
                    <a16:creationId xmlns:a16="http://schemas.microsoft.com/office/drawing/2014/main" id="{10B692F6-2B6D-4A5D-BCB1-3ED77808C751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704844" y="38529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50" name="Ellipse 349">
                <a:extLst>
                  <a:ext uri="{FF2B5EF4-FFF2-40B4-BE49-F238E27FC236}">
                    <a16:creationId xmlns:a16="http://schemas.microsoft.com/office/drawing/2014/main" id="{A18C47EB-FC07-490C-A415-CC20BADF649A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85796" y="35433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51" name="Ellipse 350">
                <a:extLst>
                  <a:ext uri="{FF2B5EF4-FFF2-40B4-BE49-F238E27FC236}">
                    <a16:creationId xmlns:a16="http://schemas.microsoft.com/office/drawing/2014/main" id="{EB49D68A-9391-40C0-BFC7-F1447E6F5697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640555" y="34719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52" name="Ellipse 351">
                <a:extLst>
                  <a:ext uri="{FF2B5EF4-FFF2-40B4-BE49-F238E27FC236}">
                    <a16:creationId xmlns:a16="http://schemas.microsoft.com/office/drawing/2014/main" id="{60819A80-BCE5-4A0C-847E-D860C5757CB9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678648" y="511494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53" name="Ellipse 352">
                <a:extLst>
                  <a:ext uri="{FF2B5EF4-FFF2-40B4-BE49-F238E27FC236}">
                    <a16:creationId xmlns:a16="http://schemas.microsoft.com/office/drawing/2014/main" id="{F06C2662-2C8B-4795-B00B-E061C1624E07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764376" y="52816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54" name="Ellipse 353">
                <a:extLst>
                  <a:ext uri="{FF2B5EF4-FFF2-40B4-BE49-F238E27FC236}">
                    <a16:creationId xmlns:a16="http://schemas.microsoft.com/office/drawing/2014/main" id="{4679A806-2797-4F86-96E0-C90746312D70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654833" y="530546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55" name="Ellipse 354">
                <a:extLst>
                  <a:ext uri="{FF2B5EF4-FFF2-40B4-BE49-F238E27FC236}">
                    <a16:creationId xmlns:a16="http://schemas.microsoft.com/office/drawing/2014/main" id="{A9F82188-1D4A-46BD-938F-47713E47A3A5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704845" y="528164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56" name="Ellipse 355">
                <a:extLst>
                  <a:ext uri="{FF2B5EF4-FFF2-40B4-BE49-F238E27FC236}">
                    <a16:creationId xmlns:a16="http://schemas.microsoft.com/office/drawing/2014/main" id="{4D3264AF-D20D-4F95-80B4-09028FB6E580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702458" y="49006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57" name="Ellipse 356">
                <a:extLst>
                  <a:ext uri="{FF2B5EF4-FFF2-40B4-BE49-F238E27FC236}">
                    <a16:creationId xmlns:a16="http://schemas.microsoft.com/office/drawing/2014/main" id="{244A1D83-EC72-4271-AB92-FEC0DC96CF74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733417" y="506730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58" name="Ellipse 357">
                <a:extLst>
                  <a:ext uri="{FF2B5EF4-FFF2-40B4-BE49-F238E27FC236}">
                    <a16:creationId xmlns:a16="http://schemas.microsoft.com/office/drawing/2014/main" id="{CB4B2FD4-2776-4F3B-9654-3344B977A7D6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728659" y="463870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59" name="Ellipse 358">
                <a:extLst>
                  <a:ext uri="{FF2B5EF4-FFF2-40B4-BE49-F238E27FC236}">
                    <a16:creationId xmlns:a16="http://schemas.microsoft.com/office/drawing/2014/main" id="{1720EF1E-DF32-4917-B392-5E278014C46D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761993" y="48529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60" name="Ellipse 359">
                <a:extLst>
                  <a:ext uri="{FF2B5EF4-FFF2-40B4-BE49-F238E27FC236}">
                    <a16:creationId xmlns:a16="http://schemas.microsoft.com/office/drawing/2014/main" id="{F3527BA3-4078-454C-831C-84CBCA003AD0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757229" y="440060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61" name="Ellipse 360">
                <a:extLst>
                  <a:ext uri="{FF2B5EF4-FFF2-40B4-BE49-F238E27FC236}">
                    <a16:creationId xmlns:a16="http://schemas.microsoft.com/office/drawing/2014/main" id="{93B4F68B-8E82-4D70-BC70-9D0BA1FFF85A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790570" y="459108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62" name="Ellipse 361">
                <a:extLst>
                  <a:ext uri="{FF2B5EF4-FFF2-40B4-BE49-F238E27FC236}">
                    <a16:creationId xmlns:a16="http://schemas.microsoft.com/office/drawing/2014/main" id="{1886C28A-CDD1-4B5F-B37A-97477CC72293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>
                <a:off x="797710" y="50434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63" name="Ellipse 362">
                <a:extLst>
                  <a:ext uri="{FF2B5EF4-FFF2-40B4-BE49-F238E27FC236}">
                    <a16:creationId xmlns:a16="http://schemas.microsoft.com/office/drawing/2014/main" id="{D25C4C97-ACDB-4DD9-BFF7-52EA7B74EC6A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443876" y="69960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64" name="Ellipse 363">
                <a:extLst>
                  <a:ext uri="{FF2B5EF4-FFF2-40B4-BE49-F238E27FC236}">
                    <a16:creationId xmlns:a16="http://schemas.microsoft.com/office/drawing/2014/main" id="{16E2E556-F4A4-4A32-A641-B83CA863D9B7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77228" y="56625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65" name="Ellipse 364">
                <a:extLst>
                  <a:ext uri="{FF2B5EF4-FFF2-40B4-BE49-F238E27FC236}">
                    <a16:creationId xmlns:a16="http://schemas.microsoft.com/office/drawing/2014/main" id="{540C0331-5C98-4CE2-86D2-96639872D2D8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58176" y="58530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66" name="Ellipse 365">
                <a:extLst>
                  <a:ext uri="{FF2B5EF4-FFF2-40B4-BE49-F238E27FC236}">
                    <a16:creationId xmlns:a16="http://schemas.microsoft.com/office/drawing/2014/main" id="{28FCBEE8-2E2A-4FCA-8BB4-89D5C446C2F4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58178" y="62816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67" name="Ellipse 366">
                <a:extLst>
                  <a:ext uri="{FF2B5EF4-FFF2-40B4-BE49-F238E27FC236}">
                    <a16:creationId xmlns:a16="http://schemas.microsoft.com/office/drawing/2014/main" id="{6E749A68-0703-41FF-85DF-5A0F7D0DFC93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74845" y="71389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68" name="Ellipse 367">
                <a:extLst>
                  <a:ext uri="{FF2B5EF4-FFF2-40B4-BE49-F238E27FC236}">
                    <a16:creationId xmlns:a16="http://schemas.microsoft.com/office/drawing/2014/main" id="{193593BA-5D13-4BE3-A7F6-9FFA40DC9CA9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77230" y="606736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69" name="Ellipse 368">
                <a:extLst>
                  <a:ext uri="{FF2B5EF4-FFF2-40B4-BE49-F238E27FC236}">
                    <a16:creationId xmlns:a16="http://schemas.microsoft.com/office/drawing/2014/main" id="{F0B9941D-26CC-4B1D-9C3A-13393B4DDDFE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39132" y="60435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70" name="Ellipse 369">
                <a:extLst>
                  <a:ext uri="{FF2B5EF4-FFF2-40B4-BE49-F238E27FC236}">
                    <a16:creationId xmlns:a16="http://schemas.microsoft.com/office/drawing/2014/main" id="{4970AD93-0BA9-43D0-8720-B367FDE6AE69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472452" y="67103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71" name="Ellipse 370">
                <a:extLst>
                  <a:ext uri="{FF2B5EF4-FFF2-40B4-BE49-F238E27FC236}">
                    <a16:creationId xmlns:a16="http://schemas.microsoft.com/office/drawing/2014/main" id="{3EE88534-684E-40EF-9A6A-D6FBFBBD94BA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493887" y="64721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72" name="Ellipse 371">
                <a:extLst>
                  <a:ext uri="{FF2B5EF4-FFF2-40B4-BE49-F238E27FC236}">
                    <a16:creationId xmlns:a16="http://schemas.microsoft.com/office/drawing/2014/main" id="{EA991F25-8A45-47CF-B84F-E458B65BB645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17701" y="62340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73" name="Ellipse 372">
                <a:extLst>
                  <a:ext uri="{FF2B5EF4-FFF2-40B4-BE49-F238E27FC236}">
                    <a16:creationId xmlns:a16="http://schemas.microsoft.com/office/drawing/2014/main" id="{78C50B45-6E00-4227-ADAA-C73C80B5CE7A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74848" y="654366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74" name="Ellipse 373">
                <a:extLst>
                  <a:ext uri="{FF2B5EF4-FFF2-40B4-BE49-F238E27FC236}">
                    <a16:creationId xmlns:a16="http://schemas.microsoft.com/office/drawing/2014/main" id="{2D89BC50-69A7-4366-A849-19A4E8F54347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36745" y="65197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75" name="Ellipse 374">
                <a:extLst>
                  <a:ext uri="{FF2B5EF4-FFF2-40B4-BE49-F238E27FC236}">
                    <a16:creationId xmlns:a16="http://schemas.microsoft.com/office/drawing/2014/main" id="{40E09D44-1A65-4B17-92D2-52F2C12050A5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53414" y="68531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76" name="Ellipse 375">
                <a:extLst>
                  <a:ext uri="{FF2B5EF4-FFF2-40B4-BE49-F238E27FC236}">
                    <a16:creationId xmlns:a16="http://schemas.microsoft.com/office/drawing/2014/main" id="{F92AEE9C-1433-47D3-B138-AF65CB8BE771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12935" y="678180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77" name="Ellipse 376">
                <a:extLst>
                  <a:ext uri="{FF2B5EF4-FFF2-40B4-BE49-F238E27FC236}">
                    <a16:creationId xmlns:a16="http://schemas.microsoft.com/office/drawing/2014/main" id="{5FF04254-06A8-45C4-8554-26F8D8F32CCD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31983" y="71389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78" name="Ellipse 377">
                <a:extLst>
                  <a:ext uri="{FF2B5EF4-FFF2-40B4-BE49-F238E27FC236}">
                    <a16:creationId xmlns:a16="http://schemas.microsoft.com/office/drawing/2014/main" id="{054DCA0F-6D70-4A81-9953-AEB9C78F1E64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486744" y="70913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79" name="Ellipse 378">
                <a:extLst>
                  <a:ext uri="{FF2B5EF4-FFF2-40B4-BE49-F238E27FC236}">
                    <a16:creationId xmlns:a16="http://schemas.microsoft.com/office/drawing/2014/main" id="{BEF92405-2D3D-4EC8-83CF-B5E326431C27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05792" y="74009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80" name="Ellipse 379">
                <a:extLst>
                  <a:ext uri="{FF2B5EF4-FFF2-40B4-BE49-F238E27FC236}">
                    <a16:creationId xmlns:a16="http://schemas.microsoft.com/office/drawing/2014/main" id="{E6F4DF57-4830-44D8-960B-CC2AA8FEF5B7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>
                <a:off x="551033" y="74723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81" name="Ellipse 380">
                <a:extLst>
                  <a:ext uri="{FF2B5EF4-FFF2-40B4-BE49-F238E27FC236}">
                    <a16:creationId xmlns:a16="http://schemas.microsoft.com/office/drawing/2014/main" id="{3067BB2E-3663-4ECD-968B-2E9344620E81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393866" y="54721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82" name="Ellipse 381">
                <a:extLst>
                  <a:ext uri="{FF2B5EF4-FFF2-40B4-BE49-F238E27FC236}">
                    <a16:creationId xmlns:a16="http://schemas.microsoft.com/office/drawing/2014/main" id="{C4E74C06-1B68-4B06-90E0-FE848259D5C0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458178" y="54721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83" name="Ellipse 382">
                <a:extLst>
                  <a:ext uri="{FF2B5EF4-FFF2-40B4-BE49-F238E27FC236}">
                    <a16:creationId xmlns:a16="http://schemas.microsoft.com/office/drawing/2014/main" id="{AF5298E3-ABD6-4233-9F3E-1F07EBC9C71B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512939" y="54482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84" name="Ellipse 383">
                <a:extLst>
                  <a:ext uri="{FF2B5EF4-FFF2-40B4-BE49-F238E27FC236}">
                    <a16:creationId xmlns:a16="http://schemas.microsoft.com/office/drawing/2014/main" id="{04C4DC2D-A32A-444D-9B2B-D6D24E21018B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558184" y="544828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85" name="Ellipse 384">
                <a:extLst>
                  <a:ext uri="{FF2B5EF4-FFF2-40B4-BE49-F238E27FC236}">
                    <a16:creationId xmlns:a16="http://schemas.microsoft.com/office/drawing/2014/main" id="{75FFFB96-3C17-4942-A10F-A7A97A1C0859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512940" y="582930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86" name="Ellipse 385">
                <a:extLst>
                  <a:ext uri="{FF2B5EF4-FFF2-40B4-BE49-F238E27FC236}">
                    <a16:creationId xmlns:a16="http://schemas.microsoft.com/office/drawing/2014/main" id="{C80CF844-1777-47FA-B274-2E8261CC9122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427212" y="56626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87" name="Ellipse 386">
                <a:extLst>
                  <a:ext uri="{FF2B5EF4-FFF2-40B4-BE49-F238E27FC236}">
                    <a16:creationId xmlns:a16="http://schemas.microsoft.com/office/drawing/2014/main" id="{C134D453-F720-467D-A6EB-DC8F1A3E022E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536755" y="563878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88" name="Ellipse 387">
                <a:extLst>
                  <a:ext uri="{FF2B5EF4-FFF2-40B4-BE49-F238E27FC236}">
                    <a16:creationId xmlns:a16="http://schemas.microsoft.com/office/drawing/2014/main" id="{9F1BDEDB-1EC3-4795-97F0-56EC0E08FFB6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486743" y="566260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89" name="Ellipse 388">
                <a:extLst>
                  <a:ext uri="{FF2B5EF4-FFF2-40B4-BE49-F238E27FC236}">
                    <a16:creationId xmlns:a16="http://schemas.microsoft.com/office/drawing/2014/main" id="{5D1414AE-1F3C-4307-B687-CC15C3E99BAB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489130" y="60436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90" name="Ellipse 389">
                <a:extLst>
                  <a:ext uri="{FF2B5EF4-FFF2-40B4-BE49-F238E27FC236}">
                    <a16:creationId xmlns:a16="http://schemas.microsoft.com/office/drawing/2014/main" id="{EEBC42E1-BE4C-428D-BA90-5E2B33E2E6EE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458171" y="587694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91" name="Ellipse 390">
                <a:extLst>
                  <a:ext uri="{FF2B5EF4-FFF2-40B4-BE49-F238E27FC236}">
                    <a16:creationId xmlns:a16="http://schemas.microsoft.com/office/drawing/2014/main" id="{26BC83CF-D546-45CC-B869-074C4C48E27F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462929" y="630554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92" name="Ellipse 391">
                <a:extLst>
                  <a:ext uri="{FF2B5EF4-FFF2-40B4-BE49-F238E27FC236}">
                    <a16:creationId xmlns:a16="http://schemas.microsoft.com/office/drawing/2014/main" id="{BD98A533-36F8-4606-B17F-226B4B52060A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429595" y="60912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93" name="Ellipse 392">
                <a:extLst>
                  <a:ext uri="{FF2B5EF4-FFF2-40B4-BE49-F238E27FC236}">
                    <a16:creationId xmlns:a16="http://schemas.microsoft.com/office/drawing/2014/main" id="{3CB673BD-9553-4C5A-8B8E-5C6036394907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434359" y="654364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94" name="Ellipse 393">
                <a:extLst>
                  <a:ext uri="{FF2B5EF4-FFF2-40B4-BE49-F238E27FC236}">
                    <a16:creationId xmlns:a16="http://schemas.microsoft.com/office/drawing/2014/main" id="{43537E5E-CAE2-440A-8AFB-B232C2E1E6C3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401018" y="635316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95" name="Ellipse 394">
                <a:extLst>
                  <a:ext uri="{FF2B5EF4-FFF2-40B4-BE49-F238E27FC236}">
                    <a16:creationId xmlns:a16="http://schemas.microsoft.com/office/drawing/2014/main" id="{39F88094-EFE2-4F6A-A56B-DE4F4E88FB81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393878" y="59007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96" name="Ellipse 395">
                <a:extLst>
                  <a:ext uri="{FF2B5EF4-FFF2-40B4-BE49-F238E27FC236}">
                    <a16:creationId xmlns:a16="http://schemas.microsoft.com/office/drawing/2014/main" id="{45B9DC27-529D-4FB3-A6BB-D0D5E7D2DF8A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443877" y="39481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97" name="Ellipse 396">
                <a:extLst>
                  <a:ext uri="{FF2B5EF4-FFF2-40B4-BE49-F238E27FC236}">
                    <a16:creationId xmlns:a16="http://schemas.microsoft.com/office/drawing/2014/main" id="{C2904157-8881-488C-8FBD-8FD53AA4025C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77229" y="52816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98" name="Ellipse 397">
                <a:extLst>
                  <a:ext uri="{FF2B5EF4-FFF2-40B4-BE49-F238E27FC236}">
                    <a16:creationId xmlns:a16="http://schemas.microsoft.com/office/drawing/2014/main" id="{802638F1-1A56-4A0C-981A-19ADD0E93674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58177" y="50911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399" name="Ellipse 398">
                <a:extLst>
                  <a:ext uri="{FF2B5EF4-FFF2-40B4-BE49-F238E27FC236}">
                    <a16:creationId xmlns:a16="http://schemas.microsoft.com/office/drawing/2014/main" id="{939D9378-1DE2-48F8-BC9C-1CD40782A617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58179" y="46625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00" name="Ellipse 399">
                <a:extLst>
                  <a:ext uri="{FF2B5EF4-FFF2-40B4-BE49-F238E27FC236}">
                    <a16:creationId xmlns:a16="http://schemas.microsoft.com/office/drawing/2014/main" id="{73B90799-BCAB-442F-BAF9-85169F38EE3B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74846" y="38052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01" name="Ellipse 400">
                <a:extLst>
                  <a:ext uri="{FF2B5EF4-FFF2-40B4-BE49-F238E27FC236}">
                    <a16:creationId xmlns:a16="http://schemas.microsoft.com/office/drawing/2014/main" id="{59526167-582E-4D64-BD8B-CC66BD3DC0BC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77231" y="487686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02" name="Ellipse 401">
                <a:extLst>
                  <a:ext uri="{FF2B5EF4-FFF2-40B4-BE49-F238E27FC236}">
                    <a16:creationId xmlns:a16="http://schemas.microsoft.com/office/drawing/2014/main" id="{75A58D99-0A0E-46B1-BCB3-96319202232D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39133" y="49006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03" name="Ellipse 402">
                <a:extLst>
                  <a:ext uri="{FF2B5EF4-FFF2-40B4-BE49-F238E27FC236}">
                    <a16:creationId xmlns:a16="http://schemas.microsoft.com/office/drawing/2014/main" id="{72E3EE90-26CC-426A-8AB5-D70532FC1FDD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472453" y="42338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04" name="Ellipse 403">
                <a:extLst>
                  <a:ext uri="{FF2B5EF4-FFF2-40B4-BE49-F238E27FC236}">
                    <a16:creationId xmlns:a16="http://schemas.microsoft.com/office/drawing/2014/main" id="{1D5DD000-B81D-41A5-9F21-2D079A67F53F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493888" y="44720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05" name="Ellipse 404">
                <a:extLst>
                  <a:ext uri="{FF2B5EF4-FFF2-40B4-BE49-F238E27FC236}">
                    <a16:creationId xmlns:a16="http://schemas.microsoft.com/office/drawing/2014/main" id="{43C02732-E3D5-4D10-802D-B6C2C19EC8EC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17702" y="471015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06" name="Ellipse 405">
                <a:extLst>
                  <a:ext uri="{FF2B5EF4-FFF2-40B4-BE49-F238E27FC236}">
                    <a16:creationId xmlns:a16="http://schemas.microsoft.com/office/drawing/2014/main" id="{9288C16D-7229-4ADF-944B-AC2E69EEF121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74849" y="440056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07" name="Ellipse 406">
                <a:extLst>
                  <a:ext uri="{FF2B5EF4-FFF2-40B4-BE49-F238E27FC236}">
                    <a16:creationId xmlns:a16="http://schemas.microsoft.com/office/drawing/2014/main" id="{CC7FFA65-ED94-4016-865F-BE9108157711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36746" y="44244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08" name="Ellipse 407">
                <a:extLst>
                  <a:ext uri="{FF2B5EF4-FFF2-40B4-BE49-F238E27FC236}">
                    <a16:creationId xmlns:a16="http://schemas.microsoft.com/office/drawing/2014/main" id="{62B9450B-87C4-4CCC-B46A-66945DB6C066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53415" y="409103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09" name="Ellipse 408">
                <a:extLst>
                  <a:ext uri="{FF2B5EF4-FFF2-40B4-BE49-F238E27FC236}">
                    <a16:creationId xmlns:a16="http://schemas.microsoft.com/office/drawing/2014/main" id="{B4DDAB12-DD94-45D3-AED7-B4EACA54A8FF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12936" y="416242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10" name="Ellipse 409">
                <a:extLst>
                  <a:ext uri="{FF2B5EF4-FFF2-40B4-BE49-F238E27FC236}">
                    <a16:creationId xmlns:a16="http://schemas.microsoft.com/office/drawing/2014/main" id="{91F293F2-DBC6-4314-9BE3-D4F57BF4AD11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31984" y="38052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11" name="Ellipse 410">
                <a:extLst>
                  <a:ext uri="{FF2B5EF4-FFF2-40B4-BE49-F238E27FC236}">
                    <a16:creationId xmlns:a16="http://schemas.microsoft.com/office/drawing/2014/main" id="{9137915F-2028-48F5-A82F-1EF09EB04A49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486745" y="38529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12" name="Ellipse 411">
                <a:extLst>
                  <a:ext uri="{FF2B5EF4-FFF2-40B4-BE49-F238E27FC236}">
                    <a16:creationId xmlns:a16="http://schemas.microsoft.com/office/drawing/2014/main" id="{AF18006E-D915-4A83-A5C1-F8CA83B6EF6E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05793" y="35433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13" name="Ellipse 412">
                <a:extLst>
                  <a:ext uri="{FF2B5EF4-FFF2-40B4-BE49-F238E27FC236}">
                    <a16:creationId xmlns:a16="http://schemas.microsoft.com/office/drawing/2014/main" id="{E82554C7-3C79-4357-BF89-C65063D0EB58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H="1" flipV="1">
                <a:off x="551034" y="347191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14" name="Ellipse 413">
                <a:extLst>
                  <a:ext uri="{FF2B5EF4-FFF2-40B4-BE49-F238E27FC236}">
                    <a16:creationId xmlns:a16="http://schemas.microsoft.com/office/drawing/2014/main" id="{27F6A920-BCEE-45AF-9593-2F2927CAB2BE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H="1">
                <a:off x="512941" y="511492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15" name="Ellipse 414">
                <a:extLst>
                  <a:ext uri="{FF2B5EF4-FFF2-40B4-BE49-F238E27FC236}">
                    <a16:creationId xmlns:a16="http://schemas.microsoft.com/office/drawing/2014/main" id="{4004FE6A-A5E9-4F1F-BAE2-096E0C1DD04F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H="1">
                <a:off x="427213" y="52815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16" name="Ellipse 415">
                <a:extLst>
                  <a:ext uri="{FF2B5EF4-FFF2-40B4-BE49-F238E27FC236}">
                    <a16:creationId xmlns:a16="http://schemas.microsoft.com/office/drawing/2014/main" id="{8DBCC84D-7B24-44D4-8A03-D1F986C7B773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H="1">
                <a:off x="536756" y="530544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17" name="Ellipse 416">
                <a:extLst>
                  <a:ext uri="{FF2B5EF4-FFF2-40B4-BE49-F238E27FC236}">
                    <a16:creationId xmlns:a16="http://schemas.microsoft.com/office/drawing/2014/main" id="{83EE835B-431A-4132-B963-418A070FCC75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H="1">
                <a:off x="486744" y="528162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18" name="Ellipse 417">
                <a:extLst>
                  <a:ext uri="{FF2B5EF4-FFF2-40B4-BE49-F238E27FC236}">
                    <a16:creationId xmlns:a16="http://schemas.microsoft.com/office/drawing/2014/main" id="{235E0BA1-00AC-4742-A756-0DE4963F11EB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H="1">
                <a:off x="489131" y="490059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19" name="Ellipse 418">
                <a:extLst>
                  <a:ext uri="{FF2B5EF4-FFF2-40B4-BE49-F238E27FC236}">
                    <a16:creationId xmlns:a16="http://schemas.microsoft.com/office/drawing/2014/main" id="{FA568520-04C1-4ECD-9783-F743CB57764F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H="1">
                <a:off x="458172" y="506728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20" name="Ellipse 419">
                <a:extLst>
                  <a:ext uri="{FF2B5EF4-FFF2-40B4-BE49-F238E27FC236}">
                    <a16:creationId xmlns:a16="http://schemas.microsoft.com/office/drawing/2014/main" id="{D28F32CA-514A-4904-8726-BE92405F07B7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H="1">
                <a:off x="462930" y="463868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21" name="Ellipse 420">
                <a:extLst>
                  <a:ext uri="{FF2B5EF4-FFF2-40B4-BE49-F238E27FC236}">
                    <a16:creationId xmlns:a16="http://schemas.microsoft.com/office/drawing/2014/main" id="{F54501CC-D78B-48A4-AD5C-4CDB3DBC3798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H="1">
                <a:off x="429596" y="48529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22" name="Ellipse 421">
                <a:extLst>
                  <a:ext uri="{FF2B5EF4-FFF2-40B4-BE49-F238E27FC236}">
                    <a16:creationId xmlns:a16="http://schemas.microsoft.com/office/drawing/2014/main" id="{36A00F39-958E-42DB-BCC4-A56EC168568B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H="1">
                <a:off x="434360" y="440058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23" name="Ellipse 422">
                <a:extLst>
                  <a:ext uri="{FF2B5EF4-FFF2-40B4-BE49-F238E27FC236}">
                    <a16:creationId xmlns:a16="http://schemas.microsoft.com/office/drawing/2014/main" id="{17E4B5F6-4E8D-4C2E-A620-6C157A593AD7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H="1">
                <a:off x="401019" y="459106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  <p:sp>
            <p:nvSpPr>
              <p:cNvPr id="424" name="Ellipse 423">
                <a:extLst>
                  <a:ext uri="{FF2B5EF4-FFF2-40B4-BE49-F238E27FC236}">
                    <a16:creationId xmlns:a16="http://schemas.microsoft.com/office/drawing/2014/main" id="{77876B7F-52FF-4615-8A92-34FB2F4DEA69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H="1">
                <a:off x="393879" y="504347"/>
                <a:ext cx="27000" cy="27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477" dirty="0"/>
              </a:p>
            </p:txBody>
          </p:sp>
        </p:grpSp>
        <p:sp>
          <p:nvSpPr>
            <p:cNvPr id="148" name="Textfeld 14">
              <a:extLst>
                <a:ext uri="{FF2B5EF4-FFF2-40B4-BE49-F238E27FC236}">
                  <a16:creationId xmlns:a16="http://schemas.microsoft.com/office/drawing/2014/main" id="{9CD22610-D488-497A-9397-E542ECB5A3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1755" y="571868"/>
              <a:ext cx="1857375" cy="294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>
                  <a:schemeClr val="accent1"/>
                </a:buClr>
                <a:buFontTx/>
                <a:buNone/>
              </a:pPr>
              <a:r>
                <a:rPr lang="de-DE" altLang="de-DE" sz="1400" b="1" dirty="0">
                  <a:solidFill>
                    <a:srgbClr val="3D444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Universität Stuttgart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A4-Papier (210 x 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Arial Black</vt:lpstr>
      <vt:lpstr>Broadway BT</vt:lpstr>
      <vt:lpstr>Helvetica</vt:lpstr>
      <vt:lpstr>Times New Roman</vt:lpstr>
      <vt:lpstr>Office Theme</vt:lpstr>
      <vt:lpstr>PowerPoint-Präsentation</vt:lpstr>
    </vt:vector>
  </TitlesOfParts>
  <Company>ifp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Markus Englich</dc:creator>
  <cp:lastModifiedBy>Markus Englich</cp:lastModifiedBy>
  <cp:revision>27</cp:revision>
  <cp:lastPrinted>1998-09-03T14:04:04Z</cp:lastPrinted>
  <dcterms:created xsi:type="dcterms:W3CDTF">1997-07-01T16:53:46Z</dcterms:created>
  <dcterms:modified xsi:type="dcterms:W3CDTF">2021-07-01T14:26:35Z</dcterms:modified>
</cp:coreProperties>
</file>