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6858000" cy="9906000" type="A4"/>
  <p:notesSz cx="6742113" cy="971708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CDC"/>
    <a:srgbClr val="C8C8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4302" y="120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94D78C-2AE0-4E85-8B61-2AA402ED7C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96452B-6997-4711-98A8-6B9BBDA8EE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88E4DC-6B19-4D7F-B010-94B4D39DA3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F3B95-197B-4CEC-A6A6-74C03BC785F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92870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110398-CB42-43B3-A697-AA78CA17E4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C4FECE-2CE2-40AA-A4EB-17B8BE3710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73CCD5-5B5A-4A13-9497-F930403DE1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36AF2-27DA-4313-83D7-40219712C34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34740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886325" y="881063"/>
            <a:ext cx="1457325" cy="7924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14350" y="881063"/>
            <a:ext cx="4219575" cy="7924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D13FC8-F19D-438D-81F5-696465C070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1322F7-DDFE-45A8-8C36-797EBE009F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94FDB81-85A6-4CFC-AB1D-8B3A9031D1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44EAF-D0B7-4A5A-B95B-099AC08F130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53277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0CC9455-4BC2-4624-AAFA-FBECC3A338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1281F2-7B04-439F-BBF6-66F430CB51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9F3305-AEF0-48BF-A125-5C4DE2A742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443D3-4D6D-48B6-ADA0-A2CEF3E5F16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53038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80D280-D72D-4AFD-A0AE-3922506FA2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1F09A1-CB10-4489-B34C-B0283EED6E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6CD6D3-3893-4EB1-A2DC-B1067E3623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8C710-945B-4F83-909C-521C03EAC88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8554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14350" y="2862263"/>
            <a:ext cx="2838450" cy="59436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838450" cy="59436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758FBB-A890-435D-B01C-6DDF2DE437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ECB086-7F1F-4E63-8818-D376B35DEE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FFF04E-F383-45E2-9609-5D11440179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8F2A0-2233-443A-A018-FB01469CC7E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5933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AE61B8A-F041-4B01-B219-27451A6873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48785F-4D9A-4502-9829-F0A4C3FBAB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B0319BF-F3A2-4E47-BEC7-B101BEE527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34582-374C-497D-9A4C-E75467FC93B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21793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1E79E09-37A4-4721-AECA-4A41ACCE5E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91D2654-511F-4B3E-896E-CF7F233049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F38A777-CFAF-4B18-B69F-3196176C1E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75FD2-17EF-421D-8393-5C9041334A1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17622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B79A620-5D11-478E-BE12-3123A4C4B7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2687421-8154-48A6-BEAF-24723A7028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A4A0089-3836-478E-9B1E-3254E8C22C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9A224-A5AF-45F9-9D1B-7EDC6CF0076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02942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D8F705-B1B6-4B7B-B9E2-90DD2244B6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F27843-BA40-456D-AD96-8DE5F4AC1A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7244AB-7387-4508-A0BF-660531FCFE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E209D-196F-4C05-8172-5CBE8F1FEC1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65036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A1EC97-4FB0-46EB-83B4-0EA71846F6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31ADA50-712A-4B14-B662-B8B7427FAE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6D3F7F-F748-4D9D-81B1-C4C0D5F3CF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7797D-C424-46B3-9841-F6A0ACF2737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5711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A963A8A-F689-4C09-8850-61EFDD381F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81063"/>
            <a:ext cx="58293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Format des Titel-Masters zu bearbeiten.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F420E14-8585-41D5-BEC8-C34B49119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63"/>
            <a:ext cx="58293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AEBFD48-383B-4174-A27D-722829E8D4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1980E0E-9923-41DD-89AF-4873E7E435C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2194E4F-526C-4507-B1DD-6521DA20162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213E073-8379-4979-A826-7FDC6B02A77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6">
            <a:extLst>
              <a:ext uri="{FF2B5EF4-FFF2-40B4-BE49-F238E27FC236}">
                <a16:creationId xmlns:a16="http://schemas.microsoft.com/office/drawing/2014/main" id="{34792C63-4385-49D6-9AB5-10BBD82DF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704" y="8496300"/>
            <a:ext cx="914400" cy="8763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de-DE" altLang="de-DE" sz="2400"/>
          </a:p>
        </p:txBody>
      </p:sp>
      <p:grpSp>
        <p:nvGrpSpPr>
          <p:cNvPr id="2051" name="Group 25">
            <a:extLst>
              <a:ext uri="{FF2B5EF4-FFF2-40B4-BE49-F238E27FC236}">
                <a16:creationId xmlns:a16="http://schemas.microsoft.com/office/drawing/2014/main" id="{494B24F2-52AA-4B4B-91D2-92EA66CB0A53}"/>
              </a:ext>
            </a:extLst>
          </p:cNvPr>
          <p:cNvGrpSpPr>
            <a:grpSpLocks/>
          </p:cNvGrpSpPr>
          <p:nvPr/>
        </p:nvGrpSpPr>
        <p:grpSpPr bwMode="auto">
          <a:xfrm>
            <a:off x="898798" y="8769424"/>
            <a:ext cx="1162050" cy="549275"/>
            <a:chOff x="624" y="5750"/>
            <a:chExt cx="732" cy="346"/>
          </a:xfrm>
        </p:grpSpPr>
        <p:sp>
          <p:nvSpPr>
            <p:cNvPr id="2059" name="Rectangle 11">
              <a:extLst>
                <a:ext uri="{FF2B5EF4-FFF2-40B4-BE49-F238E27FC236}">
                  <a16:creationId xmlns:a16="http://schemas.microsoft.com/office/drawing/2014/main" id="{AB6E1672-8818-495E-98ED-C4FBA83A6B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5808"/>
              <a:ext cx="119" cy="214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2060" name="Rectangle 12">
              <a:extLst>
                <a:ext uri="{FF2B5EF4-FFF2-40B4-BE49-F238E27FC236}">
                  <a16:creationId xmlns:a16="http://schemas.microsoft.com/office/drawing/2014/main" id="{2BA2C26F-C409-492D-AD94-CC830A0C92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5750"/>
              <a:ext cx="588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3600">
                  <a:solidFill>
                    <a:srgbClr val="000000"/>
                  </a:solidFill>
                  <a:latin typeface="Arial" panose="020B0604020202020204" pitchFamily="34" charset="0"/>
                </a:rPr>
                <a:t>ifp</a:t>
              </a:r>
              <a:endParaRPr lang="de-DE" altLang="de-DE" sz="8000">
                <a:latin typeface="Arial" panose="020B0604020202020204" pitchFamily="34" charset="0"/>
              </a:endParaRPr>
            </a:p>
          </p:txBody>
        </p:sp>
      </p:grpSp>
      <p:sp>
        <p:nvSpPr>
          <p:cNvPr id="2" name="Line 18">
            <a:extLst>
              <a:ext uri="{FF2B5EF4-FFF2-40B4-BE49-F238E27FC236}">
                <a16:creationId xmlns:a16="http://schemas.microsoft.com/office/drawing/2014/main" id="{42B60083-3CA9-4B74-9633-659DD9EEA7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60104" y="381000"/>
            <a:ext cx="0" cy="914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2054" name="Text Box 24">
            <a:extLst>
              <a:ext uri="{FF2B5EF4-FFF2-40B4-BE49-F238E27FC236}">
                <a16:creationId xmlns:a16="http://schemas.microsoft.com/office/drawing/2014/main" id="{5738101B-88A3-4852-8FA9-3301519CB061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1398265" y="5049044"/>
            <a:ext cx="8075613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de-DE" altLang="de-DE" sz="5000" dirty="0" err="1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</a:rPr>
              <a:t>bachelorarbeit</a:t>
            </a:r>
            <a:r>
              <a:rPr lang="de-DE" altLang="de-DE" sz="5000" dirty="0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</a:rPr>
              <a:t> am </a:t>
            </a:r>
            <a:r>
              <a:rPr lang="de-DE" altLang="de-DE" sz="5000" dirty="0" err="1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</a:rPr>
              <a:t>ifp</a:t>
            </a:r>
            <a:endParaRPr lang="de-DE" altLang="de-DE" sz="5000" dirty="0">
              <a:solidFill>
                <a:schemeClr val="bg1">
                  <a:lumMod val="85000"/>
                </a:schemeClr>
              </a:solidFill>
              <a:latin typeface="Broadway BT" pitchFamily="82" charset="0"/>
            </a:endParaRP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47D835F5-7C2F-4DD8-BD54-DE035675F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791200"/>
            <a:ext cx="3200400" cy="177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de-DE" altLang="de-DE" sz="2000" dirty="0">
                <a:latin typeface="Helvetica" panose="020B0604020202020204" pitchFamily="34" charset="0"/>
              </a:rPr>
              <a:t>Sandra Mustermann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de-DE" altLang="de-DE" sz="2000" dirty="0">
              <a:latin typeface="Helvetica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de-DE" altLang="de-DE" sz="2000" dirty="0">
                <a:latin typeface="Helvetica" panose="020B0604020202020204" pitchFamily="34" charset="0"/>
              </a:rPr>
              <a:t>Halbautomatische Passpunktbestimmung aus Laserdaten</a:t>
            </a:r>
            <a:endParaRPr lang="de-DE" altLang="de-DE" sz="2000" dirty="0">
              <a:latin typeface="Arial" panose="020B0604020202020204" pitchFamily="34" charset="0"/>
            </a:endParaRPr>
          </a:p>
        </p:txBody>
      </p:sp>
      <p:sp>
        <p:nvSpPr>
          <p:cNvPr id="2055" name="Text Box 3">
            <a:extLst>
              <a:ext uri="{FF2B5EF4-FFF2-40B4-BE49-F238E27FC236}">
                <a16:creationId xmlns:a16="http://schemas.microsoft.com/office/drawing/2014/main" id="{8BF432C5-54AB-4009-911B-E96309F52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8991600"/>
            <a:ext cx="3581400" cy="504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de-DE" altLang="de-DE" sz="1400" dirty="0">
                <a:latin typeface="Helvetica" panose="020B0604020202020204" pitchFamily="34" charset="0"/>
              </a:rPr>
              <a:t>Betreuer: M.Sc. Philipp Schneider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de-DE" altLang="de-DE" sz="1400" dirty="0">
                <a:latin typeface="Helvetica" panose="020B0604020202020204" pitchFamily="34" charset="0"/>
              </a:rPr>
              <a:t>Prüfer: Prof. Dr.-Ing. Uwe Sörgel</a:t>
            </a:r>
          </a:p>
        </p:txBody>
      </p:sp>
      <p:grpSp>
        <p:nvGrpSpPr>
          <p:cNvPr id="2056" name="Gruppieren 12">
            <a:extLst>
              <a:ext uri="{FF2B5EF4-FFF2-40B4-BE49-F238E27FC236}">
                <a16:creationId xmlns:a16="http://schemas.microsoft.com/office/drawing/2014/main" id="{BA5E77A4-5AC9-4D65-B352-0130167FB845}"/>
              </a:ext>
            </a:extLst>
          </p:cNvPr>
          <p:cNvGrpSpPr>
            <a:grpSpLocks/>
          </p:cNvGrpSpPr>
          <p:nvPr/>
        </p:nvGrpSpPr>
        <p:grpSpPr bwMode="auto">
          <a:xfrm>
            <a:off x="3122265" y="492125"/>
            <a:ext cx="2466975" cy="539750"/>
            <a:chOff x="472639" y="410903"/>
            <a:chExt cx="2466491" cy="540000"/>
          </a:xfrm>
        </p:grpSpPr>
        <p:grpSp>
          <p:nvGrpSpPr>
            <p:cNvPr id="14" name="Gruppieren 13">
              <a:extLst>
                <a:ext uri="{FF2B5EF4-FFF2-40B4-BE49-F238E27FC236}">
                  <a16:creationId xmlns:a16="http://schemas.microsoft.com/office/drawing/2014/main" id="{87827DEA-7E5C-4F2E-8F62-FA6555AB2AEB}"/>
                </a:ext>
              </a:extLst>
            </p:cNvPr>
            <p:cNvGrpSpPr/>
            <p:nvPr/>
          </p:nvGrpSpPr>
          <p:grpSpPr>
            <a:xfrm>
              <a:off x="472639" y="410903"/>
              <a:ext cx="540000" cy="540000"/>
              <a:chOff x="393866" y="342419"/>
              <a:chExt cx="430857" cy="436588"/>
            </a:xfrm>
            <a:solidFill>
              <a:srgbClr val="3D444F"/>
            </a:solidFill>
          </p:grpSpPr>
          <p:sp>
            <p:nvSpPr>
              <p:cNvPr id="16" name="Ellipse 15">
                <a:extLst>
                  <a:ext uri="{FF2B5EF4-FFF2-40B4-BE49-F238E27FC236}">
                    <a16:creationId xmlns:a16="http://schemas.microsoft.com/office/drawing/2014/main" id="{2DD79853-ABB4-4A3D-87C7-7F54E2C09EF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47713" y="69960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7" name="Ellipse 16">
                <a:extLst>
                  <a:ext uri="{FF2B5EF4-FFF2-40B4-BE49-F238E27FC236}">
                    <a16:creationId xmlns:a16="http://schemas.microsoft.com/office/drawing/2014/main" id="{0175B3B9-C491-4A89-BD7B-680D21CEA9E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319" y="54720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8" name="Ellipse 17">
                <a:extLst>
                  <a:ext uri="{FF2B5EF4-FFF2-40B4-BE49-F238E27FC236}">
                    <a16:creationId xmlns:a16="http://schemas.microsoft.com/office/drawing/2014/main" id="{582B6335-AD51-4BAC-8754-391E14C0B16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317" y="75200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9" name="Ellipse 18">
                <a:extLst>
                  <a:ext uri="{FF2B5EF4-FFF2-40B4-BE49-F238E27FC236}">
                    <a16:creationId xmlns:a16="http://schemas.microsoft.com/office/drawing/2014/main" id="{6652DDDE-1212-402A-AF1D-652CF36990C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313" y="68531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20" name="Ellipse 19">
                <a:extLst>
                  <a:ext uri="{FF2B5EF4-FFF2-40B4-BE49-F238E27FC236}">
                    <a16:creationId xmlns:a16="http://schemas.microsoft.com/office/drawing/2014/main" id="{8EFD637D-55FE-47A4-9923-43B3486ED75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306" y="630554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21" name="Ellipse 20">
                <a:extLst>
                  <a:ext uri="{FF2B5EF4-FFF2-40B4-BE49-F238E27FC236}">
                    <a16:creationId xmlns:a16="http://schemas.microsoft.com/office/drawing/2014/main" id="{6EFFC41C-3B29-4242-A5FE-80FB71C55F9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309" y="58530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22" name="Ellipse 21">
                <a:extLst>
                  <a:ext uri="{FF2B5EF4-FFF2-40B4-BE49-F238E27FC236}">
                    <a16:creationId xmlns:a16="http://schemas.microsoft.com/office/drawing/2014/main" id="{FD547428-8CB8-47C9-ADB1-EB9D66F88CB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14361" y="56625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23" name="Ellipse 22">
                <a:extLst>
                  <a:ext uri="{FF2B5EF4-FFF2-40B4-BE49-F238E27FC236}">
                    <a16:creationId xmlns:a16="http://schemas.microsoft.com/office/drawing/2014/main" id="{3D0F43A6-3BA9-451D-AED5-CA8301375AD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33413" y="585311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24" name="Ellipse 23">
                <a:extLst>
                  <a:ext uri="{FF2B5EF4-FFF2-40B4-BE49-F238E27FC236}">
                    <a16:creationId xmlns:a16="http://schemas.microsoft.com/office/drawing/2014/main" id="{169870CE-0242-4FA7-AD4D-DE162CAE047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33411" y="628171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25" name="Ellipse 24">
                <a:extLst>
                  <a:ext uri="{FF2B5EF4-FFF2-40B4-BE49-F238E27FC236}">
                    <a16:creationId xmlns:a16="http://schemas.microsoft.com/office/drawing/2014/main" id="{6E115E6A-2884-4500-A780-0F625861D74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16744" y="71389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26" name="Ellipse 25">
                <a:extLst>
                  <a:ext uri="{FF2B5EF4-FFF2-40B4-BE49-F238E27FC236}">
                    <a16:creationId xmlns:a16="http://schemas.microsoft.com/office/drawing/2014/main" id="{CD66F182-5845-415A-ADD7-A7466442373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14359" y="606738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27" name="Ellipse 26">
                <a:extLst>
                  <a:ext uri="{FF2B5EF4-FFF2-40B4-BE49-F238E27FC236}">
                    <a16:creationId xmlns:a16="http://schemas.microsoft.com/office/drawing/2014/main" id="{59364A7C-B369-43E3-B8A6-5B285D6442C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52457" y="60435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28" name="Ellipse 27">
                <a:extLst>
                  <a:ext uri="{FF2B5EF4-FFF2-40B4-BE49-F238E27FC236}">
                    <a16:creationId xmlns:a16="http://schemas.microsoft.com/office/drawing/2014/main" id="{77D0D1AD-BBF8-43CD-8DE6-77D08FE9CE8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19137" y="67103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29" name="Ellipse 28">
                <a:extLst>
                  <a:ext uri="{FF2B5EF4-FFF2-40B4-BE49-F238E27FC236}">
                    <a16:creationId xmlns:a16="http://schemas.microsoft.com/office/drawing/2014/main" id="{B183F77F-7ABF-4845-BAD2-4345835C6AC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97702" y="64721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0" name="Ellipse 29">
                <a:extLst>
                  <a:ext uri="{FF2B5EF4-FFF2-40B4-BE49-F238E27FC236}">
                    <a16:creationId xmlns:a16="http://schemas.microsoft.com/office/drawing/2014/main" id="{0FA0EDB9-13AE-4BB7-A157-C72ABE64CDC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73888" y="62340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1" name="Ellipse 30">
                <a:extLst>
                  <a:ext uri="{FF2B5EF4-FFF2-40B4-BE49-F238E27FC236}">
                    <a16:creationId xmlns:a16="http://schemas.microsoft.com/office/drawing/2014/main" id="{BDF08590-AA90-4D1D-94B3-892EF53CEC7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16741" y="654368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2" name="Ellipse 31">
                <a:extLst>
                  <a:ext uri="{FF2B5EF4-FFF2-40B4-BE49-F238E27FC236}">
                    <a16:creationId xmlns:a16="http://schemas.microsoft.com/office/drawing/2014/main" id="{B30A56ED-CD50-474B-9D0B-038B613213A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54844" y="651981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3" name="Ellipse 32">
                <a:extLst>
                  <a:ext uri="{FF2B5EF4-FFF2-40B4-BE49-F238E27FC236}">
                    <a16:creationId xmlns:a16="http://schemas.microsoft.com/office/drawing/2014/main" id="{0576C5E0-36C6-40AD-B62E-452DB08B256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38175" y="685321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4" name="Ellipse 33">
                <a:extLst>
                  <a:ext uri="{FF2B5EF4-FFF2-40B4-BE49-F238E27FC236}">
                    <a16:creationId xmlns:a16="http://schemas.microsoft.com/office/drawing/2014/main" id="{B8958A48-3BB7-4C03-BDC5-2D1C8E86A62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78654" y="678182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5" name="Ellipse 34">
                <a:extLst>
                  <a:ext uri="{FF2B5EF4-FFF2-40B4-BE49-F238E27FC236}">
                    <a16:creationId xmlns:a16="http://schemas.microsoft.com/office/drawing/2014/main" id="{5FA48BDD-0C44-4D9D-B990-448E3E45DA6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59606" y="71389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6" name="Ellipse 35">
                <a:extLst>
                  <a:ext uri="{FF2B5EF4-FFF2-40B4-BE49-F238E27FC236}">
                    <a16:creationId xmlns:a16="http://schemas.microsoft.com/office/drawing/2014/main" id="{DC415DD9-DE05-4E54-B910-5AB1BAD8191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04845" y="709133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7" name="Ellipse 36">
                <a:extLst>
                  <a:ext uri="{FF2B5EF4-FFF2-40B4-BE49-F238E27FC236}">
                    <a16:creationId xmlns:a16="http://schemas.microsoft.com/office/drawing/2014/main" id="{BC24002A-4095-4D2E-93CE-6A6007DD63F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85797" y="740093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8" name="Ellipse 37">
                <a:extLst>
                  <a:ext uri="{FF2B5EF4-FFF2-40B4-BE49-F238E27FC236}">
                    <a16:creationId xmlns:a16="http://schemas.microsoft.com/office/drawing/2014/main" id="{4706D362-AE60-4EE6-847F-F4F9B29AC73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40556" y="747233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9" name="Ellipse 38">
                <a:extLst>
                  <a:ext uri="{FF2B5EF4-FFF2-40B4-BE49-F238E27FC236}">
                    <a16:creationId xmlns:a16="http://schemas.microsoft.com/office/drawing/2014/main" id="{4D01E30F-22CB-4640-A2B5-C201CF9F6F09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797723" y="54721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0" name="Ellipse 39">
                <a:extLst>
                  <a:ext uri="{FF2B5EF4-FFF2-40B4-BE49-F238E27FC236}">
                    <a16:creationId xmlns:a16="http://schemas.microsoft.com/office/drawing/2014/main" id="{A3A74BAF-2231-4D53-97D2-F9308C76C23D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733411" y="54721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1" name="Ellipse 40">
                <a:extLst>
                  <a:ext uri="{FF2B5EF4-FFF2-40B4-BE49-F238E27FC236}">
                    <a16:creationId xmlns:a16="http://schemas.microsoft.com/office/drawing/2014/main" id="{4CFAD43F-B220-45E1-9D65-5646B28A8BA4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678650" y="54482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2" name="Ellipse 41">
                <a:extLst>
                  <a:ext uri="{FF2B5EF4-FFF2-40B4-BE49-F238E27FC236}">
                    <a16:creationId xmlns:a16="http://schemas.microsoft.com/office/drawing/2014/main" id="{5F50685A-0070-455D-A08A-F2A0681A9DAA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633405" y="544830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3" name="Ellipse 42">
                <a:extLst>
                  <a:ext uri="{FF2B5EF4-FFF2-40B4-BE49-F238E27FC236}">
                    <a16:creationId xmlns:a16="http://schemas.microsoft.com/office/drawing/2014/main" id="{02CB35F0-94D4-41B3-9093-1FFE888E1176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678649" y="582932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4" name="Ellipse 43">
                <a:extLst>
                  <a:ext uri="{FF2B5EF4-FFF2-40B4-BE49-F238E27FC236}">
                    <a16:creationId xmlns:a16="http://schemas.microsoft.com/office/drawing/2014/main" id="{2D32AD7D-38F2-426C-A085-EEEC84ACDC5F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764377" y="56626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5" name="Ellipse 44">
                <a:extLst>
                  <a:ext uri="{FF2B5EF4-FFF2-40B4-BE49-F238E27FC236}">
                    <a16:creationId xmlns:a16="http://schemas.microsoft.com/office/drawing/2014/main" id="{F802B586-07EB-4F87-9177-99DFAEEAC643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654834" y="563880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6" name="Ellipse 45">
                <a:extLst>
                  <a:ext uri="{FF2B5EF4-FFF2-40B4-BE49-F238E27FC236}">
                    <a16:creationId xmlns:a16="http://schemas.microsoft.com/office/drawing/2014/main" id="{4BACC303-3F5A-4DD1-ADD9-CEB951B178F6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704846" y="566262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7" name="Ellipse 46">
                <a:extLst>
                  <a:ext uri="{FF2B5EF4-FFF2-40B4-BE49-F238E27FC236}">
                    <a16:creationId xmlns:a16="http://schemas.microsoft.com/office/drawing/2014/main" id="{2CFCA11D-ABFC-4B90-88E2-892923D9AAC4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702459" y="60436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8" name="Ellipse 47">
                <a:extLst>
                  <a:ext uri="{FF2B5EF4-FFF2-40B4-BE49-F238E27FC236}">
                    <a16:creationId xmlns:a16="http://schemas.microsoft.com/office/drawing/2014/main" id="{2AB0BE07-2442-46A3-9E2A-CA03FF8408FD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733418" y="587696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9" name="Ellipse 48">
                <a:extLst>
                  <a:ext uri="{FF2B5EF4-FFF2-40B4-BE49-F238E27FC236}">
                    <a16:creationId xmlns:a16="http://schemas.microsoft.com/office/drawing/2014/main" id="{2322088B-70C9-411E-BBBB-FFF3144F2AE2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728660" y="630556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50" name="Ellipse 49">
                <a:extLst>
                  <a:ext uri="{FF2B5EF4-FFF2-40B4-BE49-F238E27FC236}">
                    <a16:creationId xmlns:a16="http://schemas.microsoft.com/office/drawing/2014/main" id="{1DE68602-773A-4D24-8536-DE04D2455CA2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761994" y="60912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51" name="Ellipse 50">
                <a:extLst>
                  <a:ext uri="{FF2B5EF4-FFF2-40B4-BE49-F238E27FC236}">
                    <a16:creationId xmlns:a16="http://schemas.microsoft.com/office/drawing/2014/main" id="{6A244B1B-6597-447B-AD29-D7F0D14064CA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757230" y="654366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52" name="Ellipse 51">
                <a:extLst>
                  <a:ext uri="{FF2B5EF4-FFF2-40B4-BE49-F238E27FC236}">
                    <a16:creationId xmlns:a16="http://schemas.microsoft.com/office/drawing/2014/main" id="{CB548D2F-5A87-435A-BDFE-EC159172A7BE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790571" y="635318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53" name="Ellipse 52">
                <a:extLst>
                  <a:ext uri="{FF2B5EF4-FFF2-40B4-BE49-F238E27FC236}">
                    <a16:creationId xmlns:a16="http://schemas.microsoft.com/office/drawing/2014/main" id="{FD5B4E50-EFC3-45B2-8B25-BB9ECD5074C6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797711" y="59007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54" name="Ellipse 53">
                <a:extLst>
                  <a:ext uri="{FF2B5EF4-FFF2-40B4-BE49-F238E27FC236}">
                    <a16:creationId xmlns:a16="http://schemas.microsoft.com/office/drawing/2014/main" id="{3F58CD5A-8DC9-42AC-8D63-00A46DD2A2BD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747712" y="39481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55" name="Ellipse 54">
                <a:extLst>
                  <a:ext uri="{FF2B5EF4-FFF2-40B4-BE49-F238E27FC236}">
                    <a16:creationId xmlns:a16="http://schemas.microsoft.com/office/drawing/2014/main" id="{A26B35F5-507C-468C-84FF-BF52E0438F4F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595316" y="34241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56" name="Ellipse 55">
                <a:extLst>
                  <a:ext uri="{FF2B5EF4-FFF2-40B4-BE49-F238E27FC236}">
                    <a16:creationId xmlns:a16="http://schemas.microsoft.com/office/drawing/2014/main" id="{473FED68-431E-4254-8A58-F9C581AEF5F7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595312" y="409111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57" name="Ellipse 56">
                <a:extLst>
                  <a:ext uri="{FF2B5EF4-FFF2-40B4-BE49-F238E27FC236}">
                    <a16:creationId xmlns:a16="http://schemas.microsoft.com/office/drawing/2014/main" id="{0E189CAC-B921-4449-95FD-6BDCCB7B15B1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595305" y="463872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58" name="Ellipse 57">
                <a:extLst>
                  <a:ext uri="{FF2B5EF4-FFF2-40B4-BE49-F238E27FC236}">
                    <a16:creationId xmlns:a16="http://schemas.microsoft.com/office/drawing/2014/main" id="{22247530-1F79-4D1D-8D98-12A6BF6C9479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595308" y="50911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59" name="Ellipse 58">
                <a:extLst>
                  <a:ext uri="{FF2B5EF4-FFF2-40B4-BE49-F238E27FC236}">
                    <a16:creationId xmlns:a16="http://schemas.microsoft.com/office/drawing/2014/main" id="{E0001CAA-267A-4A9E-A4E0-6DFBD5688011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614360" y="52816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60" name="Ellipse 59">
                <a:extLst>
                  <a:ext uri="{FF2B5EF4-FFF2-40B4-BE49-F238E27FC236}">
                    <a16:creationId xmlns:a16="http://schemas.microsoft.com/office/drawing/2014/main" id="{6AE34AE3-339C-4B05-A715-24FA5AE62E75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633412" y="50911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61" name="Ellipse 60">
                <a:extLst>
                  <a:ext uri="{FF2B5EF4-FFF2-40B4-BE49-F238E27FC236}">
                    <a16:creationId xmlns:a16="http://schemas.microsoft.com/office/drawing/2014/main" id="{632DC107-4D81-41FF-A60C-63F0ACF4FC9A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633410" y="46625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62" name="Ellipse 61">
                <a:extLst>
                  <a:ext uri="{FF2B5EF4-FFF2-40B4-BE49-F238E27FC236}">
                    <a16:creationId xmlns:a16="http://schemas.microsoft.com/office/drawing/2014/main" id="{0461601B-EDFD-4645-9A70-5C62DB7DD034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616743" y="38052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63" name="Ellipse 62">
                <a:extLst>
                  <a:ext uri="{FF2B5EF4-FFF2-40B4-BE49-F238E27FC236}">
                    <a16:creationId xmlns:a16="http://schemas.microsoft.com/office/drawing/2014/main" id="{279FFFCB-3584-46C7-AC5C-B8940E6907DE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614358" y="487688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64" name="Ellipse 63">
                <a:extLst>
                  <a:ext uri="{FF2B5EF4-FFF2-40B4-BE49-F238E27FC236}">
                    <a16:creationId xmlns:a16="http://schemas.microsoft.com/office/drawing/2014/main" id="{416F042C-D664-4BC3-B480-EFE94F2B3291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652456" y="49006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65" name="Ellipse 64">
                <a:extLst>
                  <a:ext uri="{FF2B5EF4-FFF2-40B4-BE49-F238E27FC236}">
                    <a16:creationId xmlns:a16="http://schemas.microsoft.com/office/drawing/2014/main" id="{C7127614-836A-4EF4-B164-4672031BBA1B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719136" y="423391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66" name="Ellipse 65">
                <a:extLst>
                  <a:ext uri="{FF2B5EF4-FFF2-40B4-BE49-F238E27FC236}">
                    <a16:creationId xmlns:a16="http://schemas.microsoft.com/office/drawing/2014/main" id="{434050F0-9FB6-400B-95C7-47B9136AD452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697701" y="44720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67" name="Ellipse 66">
                <a:extLst>
                  <a:ext uri="{FF2B5EF4-FFF2-40B4-BE49-F238E27FC236}">
                    <a16:creationId xmlns:a16="http://schemas.microsoft.com/office/drawing/2014/main" id="{7E93F08A-7A43-41CD-84E5-57E6BB67EC37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673887" y="47101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68" name="Ellipse 67">
                <a:extLst>
                  <a:ext uri="{FF2B5EF4-FFF2-40B4-BE49-F238E27FC236}">
                    <a16:creationId xmlns:a16="http://schemas.microsoft.com/office/drawing/2014/main" id="{A4AF1F7B-11B2-4924-A0C0-409F64EADCF7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616740" y="440058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69" name="Ellipse 68">
                <a:extLst>
                  <a:ext uri="{FF2B5EF4-FFF2-40B4-BE49-F238E27FC236}">
                    <a16:creationId xmlns:a16="http://schemas.microsoft.com/office/drawing/2014/main" id="{82DB961C-012A-4492-AFCF-8138287766B9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654843" y="44244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70" name="Ellipse 69">
                <a:extLst>
                  <a:ext uri="{FF2B5EF4-FFF2-40B4-BE49-F238E27FC236}">
                    <a16:creationId xmlns:a16="http://schemas.microsoft.com/office/drawing/2014/main" id="{6A9BB672-9559-40FC-8F56-043762396D2D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638174" y="40910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71" name="Ellipse 70">
                <a:extLst>
                  <a:ext uri="{FF2B5EF4-FFF2-40B4-BE49-F238E27FC236}">
                    <a16:creationId xmlns:a16="http://schemas.microsoft.com/office/drawing/2014/main" id="{05870404-FAF8-4CC3-AC37-0BD1BC8189B7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678653" y="416244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72" name="Ellipse 71">
                <a:extLst>
                  <a:ext uri="{FF2B5EF4-FFF2-40B4-BE49-F238E27FC236}">
                    <a16:creationId xmlns:a16="http://schemas.microsoft.com/office/drawing/2014/main" id="{9704BE20-E5BF-47DF-A33D-94B3D20B2591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659605" y="38052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73" name="Ellipse 72">
                <a:extLst>
                  <a:ext uri="{FF2B5EF4-FFF2-40B4-BE49-F238E27FC236}">
                    <a16:creationId xmlns:a16="http://schemas.microsoft.com/office/drawing/2014/main" id="{7BA3A4A9-B429-4628-9327-8B5EFEA33C73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704844" y="385293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74" name="Ellipse 73">
                <a:extLst>
                  <a:ext uri="{FF2B5EF4-FFF2-40B4-BE49-F238E27FC236}">
                    <a16:creationId xmlns:a16="http://schemas.microsoft.com/office/drawing/2014/main" id="{E43E8949-31D6-4AD9-B2BB-42AFD7924D7B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685796" y="354333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75" name="Ellipse 74">
                <a:extLst>
                  <a:ext uri="{FF2B5EF4-FFF2-40B4-BE49-F238E27FC236}">
                    <a16:creationId xmlns:a16="http://schemas.microsoft.com/office/drawing/2014/main" id="{3C08881D-F78E-467F-A97A-15065780FCD8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640555" y="347193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76" name="Ellipse 75">
                <a:extLst>
                  <a:ext uri="{FF2B5EF4-FFF2-40B4-BE49-F238E27FC236}">
                    <a16:creationId xmlns:a16="http://schemas.microsoft.com/office/drawing/2014/main" id="{A571CA20-277D-4CAF-8D65-4CC789086FE3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>
                <a:off x="678648" y="511494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77" name="Ellipse 76">
                <a:extLst>
                  <a:ext uri="{FF2B5EF4-FFF2-40B4-BE49-F238E27FC236}">
                    <a16:creationId xmlns:a16="http://schemas.microsoft.com/office/drawing/2014/main" id="{8365DA20-0D80-48DF-AF4A-C3F6760D21C5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>
                <a:off x="764376" y="528161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78" name="Ellipse 77">
                <a:extLst>
                  <a:ext uri="{FF2B5EF4-FFF2-40B4-BE49-F238E27FC236}">
                    <a16:creationId xmlns:a16="http://schemas.microsoft.com/office/drawing/2014/main" id="{BD066C8E-A295-464F-B9A3-075AFBDE49DA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>
                <a:off x="654833" y="530546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79" name="Ellipse 78">
                <a:extLst>
                  <a:ext uri="{FF2B5EF4-FFF2-40B4-BE49-F238E27FC236}">
                    <a16:creationId xmlns:a16="http://schemas.microsoft.com/office/drawing/2014/main" id="{DC7BBC8F-3229-448B-B59B-C03BEB423583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>
                <a:off x="704845" y="528164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80" name="Ellipse 79">
                <a:extLst>
                  <a:ext uri="{FF2B5EF4-FFF2-40B4-BE49-F238E27FC236}">
                    <a16:creationId xmlns:a16="http://schemas.microsoft.com/office/drawing/2014/main" id="{EC16B7D2-A799-4DB0-A833-1396EDAF6AA1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>
                <a:off x="702458" y="490061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81" name="Ellipse 80">
                <a:extLst>
                  <a:ext uri="{FF2B5EF4-FFF2-40B4-BE49-F238E27FC236}">
                    <a16:creationId xmlns:a16="http://schemas.microsoft.com/office/drawing/2014/main" id="{5503DEC5-14F0-4F68-AE47-22E6F7F90349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>
                <a:off x="733417" y="506730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82" name="Ellipse 81">
                <a:extLst>
                  <a:ext uri="{FF2B5EF4-FFF2-40B4-BE49-F238E27FC236}">
                    <a16:creationId xmlns:a16="http://schemas.microsoft.com/office/drawing/2014/main" id="{D68C3E0C-C5D4-4B8F-9D35-DD8D9CDACFDC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>
                <a:off x="728659" y="463870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83" name="Ellipse 82">
                <a:extLst>
                  <a:ext uri="{FF2B5EF4-FFF2-40B4-BE49-F238E27FC236}">
                    <a16:creationId xmlns:a16="http://schemas.microsoft.com/office/drawing/2014/main" id="{7D3384DC-8593-4160-B504-4E3D38F305EF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>
                <a:off x="761993" y="48529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84" name="Ellipse 83">
                <a:extLst>
                  <a:ext uri="{FF2B5EF4-FFF2-40B4-BE49-F238E27FC236}">
                    <a16:creationId xmlns:a16="http://schemas.microsoft.com/office/drawing/2014/main" id="{5437DC70-BFE4-4605-8D3D-30B02ABC5160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>
                <a:off x="757229" y="440060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85" name="Ellipse 84">
                <a:extLst>
                  <a:ext uri="{FF2B5EF4-FFF2-40B4-BE49-F238E27FC236}">
                    <a16:creationId xmlns:a16="http://schemas.microsoft.com/office/drawing/2014/main" id="{F9BEF8D7-BD8C-418F-BED5-F635FA425B60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>
                <a:off x="790570" y="459108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86" name="Ellipse 85">
                <a:extLst>
                  <a:ext uri="{FF2B5EF4-FFF2-40B4-BE49-F238E27FC236}">
                    <a16:creationId xmlns:a16="http://schemas.microsoft.com/office/drawing/2014/main" id="{56B603C2-1198-4BFD-946E-5F7DC9FC6864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>
                <a:off x="797710" y="50434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87" name="Ellipse 86">
                <a:extLst>
                  <a:ext uri="{FF2B5EF4-FFF2-40B4-BE49-F238E27FC236}">
                    <a16:creationId xmlns:a16="http://schemas.microsoft.com/office/drawing/2014/main" id="{4AA2DF1F-95B8-4A0D-AFDC-ACCBCF8A73D5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443876" y="69960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88" name="Ellipse 87">
                <a:extLst>
                  <a:ext uri="{FF2B5EF4-FFF2-40B4-BE49-F238E27FC236}">
                    <a16:creationId xmlns:a16="http://schemas.microsoft.com/office/drawing/2014/main" id="{6B7CDE34-6E95-4F3E-B7E1-A8E623DA5AC1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577228" y="56625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89" name="Ellipse 88">
                <a:extLst>
                  <a:ext uri="{FF2B5EF4-FFF2-40B4-BE49-F238E27FC236}">
                    <a16:creationId xmlns:a16="http://schemas.microsoft.com/office/drawing/2014/main" id="{43C477C9-A4E1-4E1D-9263-FFE0C86741A8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558176" y="58530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90" name="Ellipse 89">
                <a:extLst>
                  <a:ext uri="{FF2B5EF4-FFF2-40B4-BE49-F238E27FC236}">
                    <a16:creationId xmlns:a16="http://schemas.microsoft.com/office/drawing/2014/main" id="{4A0D2908-650B-46EB-AF1E-C1DBCB36DFBD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558178" y="62816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91" name="Ellipse 90">
                <a:extLst>
                  <a:ext uri="{FF2B5EF4-FFF2-40B4-BE49-F238E27FC236}">
                    <a16:creationId xmlns:a16="http://schemas.microsoft.com/office/drawing/2014/main" id="{F54B2E6A-9A1C-46DA-B81F-ED7292BCDBD6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574845" y="71389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92" name="Ellipse 91">
                <a:extLst>
                  <a:ext uri="{FF2B5EF4-FFF2-40B4-BE49-F238E27FC236}">
                    <a16:creationId xmlns:a16="http://schemas.microsoft.com/office/drawing/2014/main" id="{47E835E9-B8D1-4323-9CE7-C0E4309FD7AA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577230" y="606736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93" name="Ellipse 92">
                <a:extLst>
                  <a:ext uri="{FF2B5EF4-FFF2-40B4-BE49-F238E27FC236}">
                    <a16:creationId xmlns:a16="http://schemas.microsoft.com/office/drawing/2014/main" id="{2D22A2E2-22BE-4B89-B627-5CA224E8FB77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539132" y="60435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94" name="Ellipse 93">
                <a:extLst>
                  <a:ext uri="{FF2B5EF4-FFF2-40B4-BE49-F238E27FC236}">
                    <a16:creationId xmlns:a16="http://schemas.microsoft.com/office/drawing/2014/main" id="{ADF79BEF-F63E-4528-9464-6DB12897A17A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472452" y="671033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95" name="Ellipse 94">
                <a:extLst>
                  <a:ext uri="{FF2B5EF4-FFF2-40B4-BE49-F238E27FC236}">
                    <a16:creationId xmlns:a16="http://schemas.microsoft.com/office/drawing/2014/main" id="{7F6AEC0A-CDD3-4CBD-A7C3-315383FD2BD1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493887" y="64721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96" name="Ellipse 95">
                <a:extLst>
                  <a:ext uri="{FF2B5EF4-FFF2-40B4-BE49-F238E27FC236}">
                    <a16:creationId xmlns:a16="http://schemas.microsoft.com/office/drawing/2014/main" id="{356AF4C6-0DF2-4E66-B2E2-EC042DA87BAD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517701" y="62340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97" name="Ellipse 96">
                <a:extLst>
                  <a:ext uri="{FF2B5EF4-FFF2-40B4-BE49-F238E27FC236}">
                    <a16:creationId xmlns:a16="http://schemas.microsoft.com/office/drawing/2014/main" id="{3056F80C-36B4-4C5D-98D5-6F98B55BFE10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574848" y="654366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98" name="Ellipse 97">
                <a:extLst>
                  <a:ext uri="{FF2B5EF4-FFF2-40B4-BE49-F238E27FC236}">
                    <a16:creationId xmlns:a16="http://schemas.microsoft.com/office/drawing/2014/main" id="{571BDB5B-7C42-487F-99F4-B47F4BDE81CF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536745" y="65197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99" name="Ellipse 98">
                <a:extLst>
                  <a:ext uri="{FF2B5EF4-FFF2-40B4-BE49-F238E27FC236}">
                    <a16:creationId xmlns:a16="http://schemas.microsoft.com/office/drawing/2014/main" id="{1B46F4CD-DE9F-4164-B63F-2BBD0B8A05C4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553414" y="68531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00" name="Ellipse 99">
                <a:extLst>
                  <a:ext uri="{FF2B5EF4-FFF2-40B4-BE49-F238E27FC236}">
                    <a16:creationId xmlns:a16="http://schemas.microsoft.com/office/drawing/2014/main" id="{CBF591D4-BCD4-4149-B2AB-E096CBD674F8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512935" y="678180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01" name="Ellipse 100">
                <a:extLst>
                  <a:ext uri="{FF2B5EF4-FFF2-40B4-BE49-F238E27FC236}">
                    <a16:creationId xmlns:a16="http://schemas.microsoft.com/office/drawing/2014/main" id="{51242829-6FF3-4E48-A589-A2EB0477E5B0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531983" y="71389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02" name="Ellipse 101">
                <a:extLst>
                  <a:ext uri="{FF2B5EF4-FFF2-40B4-BE49-F238E27FC236}">
                    <a16:creationId xmlns:a16="http://schemas.microsoft.com/office/drawing/2014/main" id="{C2EBDF7E-5807-4326-AC84-2D3E3CE213EF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486744" y="709131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03" name="Ellipse 102">
                <a:extLst>
                  <a:ext uri="{FF2B5EF4-FFF2-40B4-BE49-F238E27FC236}">
                    <a16:creationId xmlns:a16="http://schemas.microsoft.com/office/drawing/2014/main" id="{E47ED622-A1CA-4B0D-949F-281AABFA5714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505792" y="740091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04" name="Ellipse 103">
                <a:extLst>
                  <a:ext uri="{FF2B5EF4-FFF2-40B4-BE49-F238E27FC236}">
                    <a16:creationId xmlns:a16="http://schemas.microsoft.com/office/drawing/2014/main" id="{2B27246D-4B7D-466A-AE9F-6028E9543A3F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551033" y="747231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05" name="Ellipse 104">
                <a:extLst>
                  <a:ext uri="{FF2B5EF4-FFF2-40B4-BE49-F238E27FC236}">
                    <a16:creationId xmlns:a16="http://schemas.microsoft.com/office/drawing/2014/main" id="{0B9A147D-F6E9-4A80-9F40-67B9ABB4793D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393866" y="54721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06" name="Ellipse 105">
                <a:extLst>
                  <a:ext uri="{FF2B5EF4-FFF2-40B4-BE49-F238E27FC236}">
                    <a16:creationId xmlns:a16="http://schemas.microsoft.com/office/drawing/2014/main" id="{C84A75AF-2A6B-4AC8-96AA-54C1270AC4E1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458178" y="547213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07" name="Ellipse 106">
                <a:extLst>
                  <a:ext uri="{FF2B5EF4-FFF2-40B4-BE49-F238E27FC236}">
                    <a16:creationId xmlns:a16="http://schemas.microsoft.com/office/drawing/2014/main" id="{4ED3529E-9BAC-49C2-8A87-B8DEAAB07A7C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512939" y="54482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08" name="Ellipse 107">
                <a:extLst>
                  <a:ext uri="{FF2B5EF4-FFF2-40B4-BE49-F238E27FC236}">
                    <a16:creationId xmlns:a16="http://schemas.microsoft.com/office/drawing/2014/main" id="{896EA5BD-9D77-48A4-81A4-D564AC9780D1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558184" y="544828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09" name="Ellipse 108">
                <a:extLst>
                  <a:ext uri="{FF2B5EF4-FFF2-40B4-BE49-F238E27FC236}">
                    <a16:creationId xmlns:a16="http://schemas.microsoft.com/office/drawing/2014/main" id="{FE298D63-769F-4D32-BD97-A816D8A0A6BE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512940" y="582930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10" name="Ellipse 109">
                <a:extLst>
                  <a:ext uri="{FF2B5EF4-FFF2-40B4-BE49-F238E27FC236}">
                    <a16:creationId xmlns:a16="http://schemas.microsoft.com/office/drawing/2014/main" id="{23841649-5E56-41E4-86F1-324FD93ACE4E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427212" y="566263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11" name="Ellipse 110">
                <a:extLst>
                  <a:ext uri="{FF2B5EF4-FFF2-40B4-BE49-F238E27FC236}">
                    <a16:creationId xmlns:a16="http://schemas.microsoft.com/office/drawing/2014/main" id="{75895C41-2429-4AD6-A34E-7D2F6CA4BECC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536755" y="563878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12" name="Ellipse 111">
                <a:extLst>
                  <a:ext uri="{FF2B5EF4-FFF2-40B4-BE49-F238E27FC236}">
                    <a16:creationId xmlns:a16="http://schemas.microsoft.com/office/drawing/2014/main" id="{A8FB3CE4-874E-4FA6-B78C-C73E1452DF6D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486743" y="566260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13" name="Ellipse 112">
                <a:extLst>
                  <a:ext uri="{FF2B5EF4-FFF2-40B4-BE49-F238E27FC236}">
                    <a16:creationId xmlns:a16="http://schemas.microsoft.com/office/drawing/2014/main" id="{5C8DFEAA-FCE5-4A63-91C5-0696D28FE38A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489130" y="604363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14" name="Ellipse 113">
                <a:extLst>
                  <a:ext uri="{FF2B5EF4-FFF2-40B4-BE49-F238E27FC236}">
                    <a16:creationId xmlns:a16="http://schemas.microsoft.com/office/drawing/2014/main" id="{0CDCDF55-D449-4C36-810E-4B05704C78F3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458171" y="587694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15" name="Ellipse 114">
                <a:extLst>
                  <a:ext uri="{FF2B5EF4-FFF2-40B4-BE49-F238E27FC236}">
                    <a16:creationId xmlns:a16="http://schemas.microsoft.com/office/drawing/2014/main" id="{24D76D74-0D12-434B-9DAC-5D2CEDC92107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462929" y="630554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16" name="Ellipse 115">
                <a:extLst>
                  <a:ext uri="{FF2B5EF4-FFF2-40B4-BE49-F238E27FC236}">
                    <a16:creationId xmlns:a16="http://schemas.microsoft.com/office/drawing/2014/main" id="{EC64D158-D65F-4A70-BA29-2CD23772C18A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429595" y="60912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17" name="Ellipse 116">
                <a:extLst>
                  <a:ext uri="{FF2B5EF4-FFF2-40B4-BE49-F238E27FC236}">
                    <a16:creationId xmlns:a16="http://schemas.microsoft.com/office/drawing/2014/main" id="{D411B29A-0FB2-4DC5-AEC0-E2366A539F3B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434359" y="654364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18" name="Ellipse 117">
                <a:extLst>
                  <a:ext uri="{FF2B5EF4-FFF2-40B4-BE49-F238E27FC236}">
                    <a16:creationId xmlns:a16="http://schemas.microsoft.com/office/drawing/2014/main" id="{B03753D5-3D59-4898-9403-990652110A58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401018" y="635316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19" name="Ellipse 118">
                <a:extLst>
                  <a:ext uri="{FF2B5EF4-FFF2-40B4-BE49-F238E27FC236}">
                    <a16:creationId xmlns:a16="http://schemas.microsoft.com/office/drawing/2014/main" id="{5149931E-9A1A-40D9-902F-F6240423A2F0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393878" y="59007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20" name="Ellipse 119">
                <a:extLst>
                  <a:ext uri="{FF2B5EF4-FFF2-40B4-BE49-F238E27FC236}">
                    <a16:creationId xmlns:a16="http://schemas.microsoft.com/office/drawing/2014/main" id="{8DE34E74-8702-4989-AB79-B734593402AF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443877" y="39481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21" name="Ellipse 120">
                <a:extLst>
                  <a:ext uri="{FF2B5EF4-FFF2-40B4-BE49-F238E27FC236}">
                    <a16:creationId xmlns:a16="http://schemas.microsoft.com/office/drawing/2014/main" id="{0D5D476F-B4A8-4E7E-A383-EC02C1AAAE25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577229" y="52816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22" name="Ellipse 121">
                <a:extLst>
                  <a:ext uri="{FF2B5EF4-FFF2-40B4-BE49-F238E27FC236}">
                    <a16:creationId xmlns:a16="http://schemas.microsoft.com/office/drawing/2014/main" id="{4C8DC4FF-9A0E-4724-81E9-B439D8A15EF5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558177" y="509113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23" name="Ellipse 122">
                <a:extLst>
                  <a:ext uri="{FF2B5EF4-FFF2-40B4-BE49-F238E27FC236}">
                    <a16:creationId xmlns:a16="http://schemas.microsoft.com/office/drawing/2014/main" id="{3254B09F-AFE6-4CEF-819E-6F450493DC30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558179" y="466253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24" name="Ellipse 123">
                <a:extLst>
                  <a:ext uri="{FF2B5EF4-FFF2-40B4-BE49-F238E27FC236}">
                    <a16:creationId xmlns:a16="http://schemas.microsoft.com/office/drawing/2014/main" id="{1FDB4AD2-C4E5-4F62-8328-CE7D318CB3B2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574846" y="38052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25" name="Ellipse 124">
                <a:extLst>
                  <a:ext uri="{FF2B5EF4-FFF2-40B4-BE49-F238E27FC236}">
                    <a16:creationId xmlns:a16="http://schemas.microsoft.com/office/drawing/2014/main" id="{E20A1977-0674-49A7-B524-945D78676D1C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577231" y="487686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26" name="Ellipse 125">
                <a:extLst>
                  <a:ext uri="{FF2B5EF4-FFF2-40B4-BE49-F238E27FC236}">
                    <a16:creationId xmlns:a16="http://schemas.microsoft.com/office/drawing/2014/main" id="{6663F8F2-6E27-4956-8692-340A2B0EB35B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539133" y="49006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27" name="Ellipse 126">
                <a:extLst>
                  <a:ext uri="{FF2B5EF4-FFF2-40B4-BE49-F238E27FC236}">
                    <a16:creationId xmlns:a16="http://schemas.microsoft.com/office/drawing/2014/main" id="{35E2439A-9500-4D84-AD95-FC0F6E9B988B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472453" y="42338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28" name="Ellipse 127">
                <a:extLst>
                  <a:ext uri="{FF2B5EF4-FFF2-40B4-BE49-F238E27FC236}">
                    <a16:creationId xmlns:a16="http://schemas.microsoft.com/office/drawing/2014/main" id="{11A23094-9B2D-4742-A749-888CEF6989A4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493888" y="44720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29" name="Ellipse 128">
                <a:extLst>
                  <a:ext uri="{FF2B5EF4-FFF2-40B4-BE49-F238E27FC236}">
                    <a16:creationId xmlns:a16="http://schemas.microsoft.com/office/drawing/2014/main" id="{87A27837-ECA8-4970-AE4A-3E49D286D9DD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517702" y="47101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30" name="Ellipse 129">
                <a:extLst>
                  <a:ext uri="{FF2B5EF4-FFF2-40B4-BE49-F238E27FC236}">
                    <a16:creationId xmlns:a16="http://schemas.microsoft.com/office/drawing/2014/main" id="{9CEAF9B2-C5D7-470B-89E0-3CEA5297D141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574849" y="440056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31" name="Ellipse 130">
                <a:extLst>
                  <a:ext uri="{FF2B5EF4-FFF2-40B4-BE49-F238E27FC236}">
                    <a16:creationId xmlns:a16="http://schemas.microsoft.com/office/drawing/2014/main" id="{C9F71481-FDD3-456D-BA11-4C59F40F4F5E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536746" y="442443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32" name="Ellipse 131">
                <a:extLst>
                  <a:ext uri="{FF2B5EF4-FFF2-40B4-BE49-F238E27FC236}">
                    <a16:creationId xmlns:a16="http://schemas.microsoft.com/office/drawing/2014/main" id="{7F87834D-3279-48E4-AE06-9EFDF08AE6D9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553415" y="409103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33" name="Ellipse 132">
                <a:extLst>
                  <a:ext uri="{FF2B5EF4-FFF2-40B4-BE49-F238E27FC236}">
                    <a16:creationId xmlns:a16="http://schemas.microsoft.com/office/drawing/2014/main" id="{419CF2C2-B309-4AA6-8223-EDCFD463830B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512936" y="416242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34" name="Ellipse 133">
                <a:extLst>
                  <a:ext uri="{FF2B5EF4-FFF2-40B4-BE49-F238E27FC236}">
                    <a16:creationId xmlns:a16="http://schemas.microsoft.com/office/drawing/2014/main" id="{F2C9CB7C-50B8-4F7D-A18F-6A1FA8D3BF72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531984" y="38052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35" name="Ellipse 134">
                <a:extLst>
                  <a:ext uri="{FF2B5EF4-FFF2-40B4-BE49-F238E27FC236}">
                    <a16:creationId xmlns:a16="http://schemas.microsoft.com/office/drawing/2014/main" id="{7F991AE8-829C-42F9-B8FB-5ED4A1573375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486745" y="385291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36" name="Ellipse 135">
                <a:extLst>
                  <a:ext uri="{FF2B5EF4-FFF2-40B4-BE49-F238E27FC236}">
                    <a16:creationId xmlns:a16="http://schemas.microsoft.com/office/drawing/2014/main" id="{34B49534-8B29-4258-AA4B-34089FD68CD3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505793" y="354331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37" name="Ellipse 136">
                <a:extLst>
                  <a:ext uri="{FF2B5EF4-FFF2-40B4-BE49-F238E27FC236}">
                    <a16:creationId xmlns:a16="http://schemas.microsoft.com/office/drawing/2014/main" id="{02E4BCB2-8993-4861-9E49-2D59E72D6214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551034" y="347191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38" name="Ellipse 137">
                <a:extLst>
                  <a:ext uri="{FF2B5EF4-FFF2-40B4-BE49-F238E27FC236}">
                    <a16:creationId xmlns:a16="http://schemas.microsoft.com/office/drawing/2014/main" id="{4ECE3AD3-46F6-43A7-8BEE-77C3774DAB63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H="1">
                <a:off x="512941" y="511492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39" name="Ellipse 138">
                <a:extLst>
                  <a:ext uri="{FF2B5EF4-FFF2-40B4-BE49-F238E27FC236}">
                    <a16:creationId xmlns:a16="http://schemas.microsoft.com/office/drawing/2014/main" id="{C5A87925-B859-4DF2-B516-EB9B37CED4C6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H="1">
                <a:off x="427213" y="52815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40" name="Ellipse 139">
                <a:extLst>
                  <a:ext uri="{FF2B5EF4-FFF2-40B4-BE49-F238E27FC236}">
                    <a16:creationId xmlns:a16="http://schemas.microsoft.com/office/drawing/2014/main" id="{48124B44-B798-4D2E-B84C-022488DCE25B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H="1">
                <a:off x="536756" y="530544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41" name="Ellipse 140">
                <a:extLst>
                  <a:ext uri="{FF2B5EF4-FFF2-40B4-BE49-F238E27FC236}">
                    <a16:creationId xmlns:a16="http://schemas.microsoft.com/office/drawing/2014/main" id="{1662D207-51D8-43AF-9FF5-A1D39C81FECC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H="1">
                <a:off x="486744" y="528162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42" name="Ellipse 141">
                <a:extLst>
                  <a:ext uri="{FF2B5EF4-FFF2-40B4-BE49-F238E27FC236}">
                    <a16:creationId xmlns:a16="http://schemas.microsoft.com/office/drawing/2014/main" id="{F7831DDA-D4A9-4DB3-B221-FBA5067D42AD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H="1">
                <a:off x="489131" y="49005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43" name="Ellipse 142">
                <a:extLst>
                  <a:ext uri="{FF2B5EF4-FFF2-40B4-BE49-F238E27FC236}">
                    <a16:creationId xmlns:a16="http://schemas.microsoft.com/office/drawing/2014/main" id="{EE15A688-2F59-4226-912D-6692EBE4D6DD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H="1">
                <a:off x="458172" y="506728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44" name="Ellipse 143">
                <a:extLst>
                  <a:ext uri="{FF2B5EF4-FFF2-40B4-BE49-F238E27FC236}">
                    <a16:creationId xmlns:a16="http://schemas.microsoft.com/office/drawing/2014/main" id="{753475A4-6087-472B-93A1-83D28ED1D629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H="1">
                <a:off x="462930" y="463868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45" name="Ellipse 144">
                <a:extLst>
                  <a:ext uri="{FF2B5EF4-FFF2-40B4-BE49-F238E27FC236}">
                    <a16:creationId xmlns:a16="http://schemas.microsoft.com/office/drawing/2014/main" id="{EF7247F3-2989-4475-87FA-568336573EB4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H="1">
                <a:off x="429596" y="48529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46" name="Ellipse 145">
                <a:extLst>
                  <a:ext uri="{FF2B5EF4-FFF2-40B4-BE49-F238E27FC236}">
                    <a16:creationId xmlns:a16="http://schemas.microsoft.com/office/drawing/2014/main" id="{3EF89F14-B293-4BBE-BA03-A8813027FA43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H="1">
                <a:off x="434360" y="440058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47" name="Ellipse 146">
                <a:extLst>
                  <a:ext uri="{FF2B5EF4-FFF2-40B4-BE49-F238E27FC236}">
                    <a16:creationId xmlns:a16="http://schemas.microsoft.com/office/drawing/2014/main" id="{A7472C8E-FAE7-49A1-A71B-33B8B0B03A6E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H="1">
                <a:off x="401019" y="459106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148" name="Ellipse 147">
                <a:extLst>
                  <a:ext uri="{FF2B5EF4-FFF2-40B4-BE49-F238E27FC236}">
                    <a16:creationId xmlns:a16="http://schemas.microsoft.com/office/drawing/2014/main" id="{769F6C50-26B0-4ED4-956A-BBFCA9F2356E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H="1">
                <a:off x="393879" y="50434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</p:grpSp>
        <p:sp>
          <p:nvSpPr>
            <p:cNvPr id="4" name="Textfeld 14">
              <a:extLst>
                <a:ext uri="{FF2B5EF4-FFF2-40B4-BE49-F238E27FC236}">
                  <a16:creationId xmlns:a16="http://schemas.microsoft.com/office/drawing/2014/main" id="{077EB661-1843-4CAF-B9E0-D13B2FFDB5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1755" y="571868"/>
              <a:ext cx="1857375" cy="294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>
                  <a:schemeClr val="accent1"/>
                </a:buClr>
                <a:buFontTx/>
                <a:buNone/>
              </a:pPr>
              <a:r>
                <a:rPr lang="de-DE" altLang="de-DE" sz="1400" b="1" dirty="0">
                  <a:solidFill>
                    <a:srgbClr val="3D44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Universität Stuttgart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A4-Papier (210 x 297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Arial Black</vt:lpstr>
      <vt:lpstr>Broadway BT</vt:lpstr>
      <vt:lpstr>Helvetica</vt:lpstr>
      <vt:lpstr>Times New Roman</vt:lpstr>
      <vt:lpstr>Office Theme</vt:lpstr>
      <vt:lpstr>PowerPoint-Präsentation</vt:lpstr>
    </vt:vector>
  </TitlesOfParts>
  <Company>ifp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Markus Englich</dc:creator>
  <cp:lastModifiedBy>Markus Englich</cp:lastModifiedBy>
  <cp:revision>27</cp:revision>
  <cp:lastPrinted>1998-09-03T14:04:04Z</cp:lastPrinted>
  <dcterms:created xsi:type="dcterms:W3CDTF">1997-07-01T16:53:46Z</dcterms:created>
  <dcterms:modified xsi:type="dcterms:W3CDTF">2021-07-01T14:26:39Z</dcterms:modified>
</cp:coreProperties>
</file>